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10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54E5E-384D-7DB6-1FA6-1EE3435B5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BC99B0-ECFA-F62D-E4CB-DFAA3BDA5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0D1BF6-044F-28DD-B1AF-849A4F1F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CC68E7-3B0D-427C-4A03-D87BE8B9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578151-EBFB-F067-B199-01084E12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62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B6C5C-6330-6FA1-9F91-DFCCA9C2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9C0AF6-FF80-D81F-3C26-27A225C56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0E4A5-39ED-A114-D1E9-700D3C8C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7CF1B9-72AB-A5D2-291B-65934B12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51780-29B1-0CF1-F43E-EAAEF439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89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7F40641-B67E-55E0-2340-29CD4700D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E9DB96-6384-116F-54CA-427D5A089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5E323-CDF0-D6A1-2BCC-65C22A56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5E278E-9967-071F-F2C7-B4548B86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E8B25E-C473-A3C8-54FF-1E4FCCC5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39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9C6581-E6DB-DB74-BFBD-7CBBACE0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2ED04C-14D2-80A1-1A07-44D2F0FB9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76EF63-A155-69DB-23AA-D17C0CAB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ADE4B9-6A3F-B107-B95F-9B0E3EF2C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F821FD-8B49-9B20-1E55-6DA9B653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16F77-53D8-3354-D700-4C2D85D0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E36D7A-EF12-1A11-54B7-D9BFA723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4EAD6-7C35-60AA-2DD2-98A9A4490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9D9EA-CE1E-D8A4-E7D0-A8F02591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A05AD8-1E40-B878-B460-A885DD71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10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B735B-E802-5B7F-A022-422E441D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689FF7-7311-E4F4-2464-A54CC069F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BC8CCF-D4ED-4457-95CD-D3EE62941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F6D985-EC22-63F5-4FC9-A3ABEB29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9FB284-9E11-298A-3BD7-4026D781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C831ED-162B-48B9-45CA-BCE32A72B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63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048E20-19E4-41CA-CD28-8D093CFD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543ADF-8B44-D986-C827-B78BE990F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FAC5F5-3616-C30F-06BC-4023DD331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1C5925-BC53-9485-EC71-4EEF918A4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49A76FE-6653-1045-C203-54A6461EF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F1C0C2-FDD4-C999-6FBC-175CDA90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30F235-0B96-D2EB-9116-0EF1C3424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211C63-7E3A-0AD1-B84B-6E4954D0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97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81D8A-312D-88F5-76D1-AA9A03FF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B7A1D1-3E98-1998-5B12-D4E697D7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916E45-B1A8-54D8-53C0-4170471C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6F6936-50A5-1271-1EC5-73F53EF6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9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04B96E-D93A-5AC4-096B-BB4ECD05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93B580-4DA2-814F-39AD-B04BB92C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67A382-BEED-C2E7-1012-9DFCB68D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28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A6233-4AAD-0E3E-A912-363300E8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EFC83-982D-4BB2-DC09-3E45C42D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B520D9-2C99-76C0-330D-E4D2F3F60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998420-8452-6C93-0E39-07119F6A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1DCD65-DCB6-2E11-1681-C4FDF890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873C73-6C29-E80F-F3C4-DD24DA6E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66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38812B-82CB-F54A-4E5C-D0C5626A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C5B9DF-4265-6D4B-B805-5F49E5D30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816B71-ADEF-E65C-6288-73395D8FB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C71EED-879A-55B1-1C08-329D05AF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C6AAED-F949-6D1D-3E7E-5F1269FA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81C465-8E20-9AC8-339D-08F0432C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30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A3818-AD2D-ECF3-E2AF-2E45A4E9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243B6F-9A36-5C4B-020B-D3B02C30E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79C6DE-6D52-2CA6-14C5-2865B75AF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15EB-6BE7-4AEA-90C1-3300BAF557E6}" type="datetimeFigureOut">
              <a:rPr lang="ru-RU" smtClean="0"/>
              <a:t>30.01.2023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779FD9-AFC1-2831-C4FE-51782CB87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10061-3CD1-DFC1-84F0-4EA4FFE29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17AAB-92C6-4ED0-A759-B944480B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D52959-4FC1-28A2-C727-218A7122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C5E3E9FA-7EE1-FA2F-4A25-B8CB2BA4A91B}"/>
              </a:ext>
            </a:extLst>
          </p:cNvPr>
          <p:cNvSpPr/>
          <p:nvPr/>
        </p:nvSpPr>
        <p:spPr>
          <a:xfrm>
            <a:off x="-1396085" y="4951922"/>
            <a:ext cx="7210340" cy="3377489"/>
          </a:xfrm>
          <a:custGeom>
            <a:avLst/>
            <a:gdLst>
              <a:gd name="connsiteX0" fmla="*/ 1216768 w 6924792"/>
              <a:gd name="connsiteY0" fmla="*/ 289924 h 3781902"/>
              <a:gd name="connsiteX1" fmla="*/ 2455018 w 6924792"/>
              <a:gd name="connsiteY1" fmla="*/ 204199 h 3781902"/>
              <a:gd name="connsiteX2" fmla="*/ 4017118 w 6924792"/>
              <a:gd name="connsiteY2" fmla="*/ 842374 h 3781902"/>
              <a:gd name="connsiteX3" fmla="*/ 5064868 w 6924792"/>
              <a:gd name="connsiteY3" fmla="*/ 1413874 h 3781902"/>
              <a:gd name="connsiteX4" fmla="*/ 6084043 w 6924792"/>
              <a:gd name="connsiteY4" fmla="*/ 1937749 h 3781902"/>
              <a:gd name="connsiteX5" fmla="*/ 6912718 w 6924792"/>
              <a:gd name="connsiteY5" fmla="*/ 3090274 h 3781902"/>
              <a:gd name="connsiteX6" fmla="*/ 6017368 w 6924792"/>
              <a:gd name="connsiteY6" fmla="*/ 3652249 h 3781902"/>
              <a:gd name="connsiteX7" fmla="*/ 245218 w 6924792"/>
              <a:gd name="connsiteY7" fmla="*/ 3442699 h 3781902"/>
              <a:gd name="connsiteX8" fmla="*/ 1216768 w 6924792"/>
              <a:gd name="connsiteY8" fmla="*/ 289924 h 3781902"/>
              <a:gd name="connsiteX0" fmla="*/ 500077 w 7217751"/>
              <a:gd name="connsiteY0" fmla="*/ 251062 h 3894164"/>
              <a:gd name="connsiteX1" fmla="*/ 2747977 w 7217751"/>
              <a:gd name="connsiteY1" fmla="*/ 308212 h 3894164"/>
              <a:gd name="connsiteX2" fmla="*/ 4310077 w 7217751"/>
              <a:gd name="connsiteY2" fmla="*/ 946387 h 3894164"/>
              <a:gd name="connsiteX3" fmla="*/ 5357827 w 7217751"/>
              <a:gd name="connsiteY3" fmla="*/ 1517887 h 3894164"/>
              <a:gd name="connsiteX4" fmla="*/ 6377002 w 7217751"/>
              <a:gd name="connsiteY4" fmla="*/ 2041762 h 3894164"/>
              <a:gd name="connsiteX5" fmla="*/ 7205677 w 7217751"/>
              <a:gd name="connsiteY5" fmla="*/ 3194287 h 3894164"/>
              <a:gd name="connsiteX6" fmla="*/ 6310327 w 7217751"/>
              <a:gd name="connsiteY6" fmla="*/ 3756262 h 3894164"/>
              <a:gd name="connsiteX7" fmla="*/ 538177 w 7217751"/>
              <a:gd name="connsiteY7" fmla="*/ 3546712 h 3894164"/>
              <a:gd name="connsiteX8" fmla="*/ 500077 w 7217751"/>
              <a:gd name="connsiteY8" fmla="*/ 251062 h 3894164"/>
              <a:gd name="connsiteX0" fmla="*/ 433885 w 7275384"/>
              <a:gd name="connsiteY0" fmla="*/ 378259 h 3635547"/>
              <a:gd name="connsiteX1" fmla="*/ 2805610 w 7275384"/>
              <a:gd name="connsiteY1" fmla="*/ 73459 h 3635547"/>
              <a:gd name="connsiteX2" fmla="*/ 4367710 w 7275384"/>
              <a:gd name="connsiteY2" fmla="*/ 711634 h 3635547"/>
              <a:gd name="connsiteX3" fmla="*/ 5415460 w 7275384"/>
              <a:gd name="connsiteY3" fmla="*/ 1283134 h 3635547"/>
              <a:gd name="connsiteX4" fmla="*/ 6434635 w 7275384"/>
              <a:gd name="connsiteY4" fmla="*/ 1807009 h 3635547"/>
              <a:gd name="connsiteX5" fmla="*/ 7263310 w 7275384"/>
              <a:gd name="connsiteY5" fmla="*/ 2959534 h 3635547"/>
              <a:gd name="connsiteX6" fmla="*/ 6367960 w 7275384"/>
              <a:gd name="connsiteY6" fmla="*/ 3521509 h 3635547"/>
              <a:gd name="connsiteX7" fmla="*/ 595810 w 7275384"/>
              <a:gd name="connsiteY7" fmla="*/ 3311959 h 3635547"/>
              <a:gd name="connsiteX8" fmla="*/ 433885 w 7275384"/>
              <a:gd name="connsiteY8" fmla="*/ 378259 h 3635547"/>
              <a:gd name="connsiteX0" fmla="*/ 310175 w 7427899"/>
              <a:gd name="connsiteY0" fmla="*/ 1260416 h 3518340"/>
              <a:gd name="connsiteX1" fmla="*/ 2958125 w 7427899"/>
              <a:gd name="connsiteY1" fmla="*/ 12641 h 3518340"/>
              <a:gd name="connsiteX2" fmla="*/ 4520225 w 7427899"/>
              <a:gd name="connsiteY2" fmla="*/ 650816 h 3518340"/>
              <a:gd name="connsiteX3" fmla="*/ 5567975 w 7427899"/>
              <a:gd name="connsiteY3" fmla="*/ 1222316 h 3518340"/>
              <a:gd name="connsiteX4" fmla="*/ 6587150 w 7427899"/>
              <a:gd name="connsiteY4" fmla="*/ 1746191 h 3518340"/>
              <a:gd name="connsiteX5" fmla="*/ 7415825 w 7427899"/>
              <a:gd name="connsiteY5" fmla="*/ 2898716 h 3518340"/>
              <a:gd name="connsiteX6" fmla="*/ 6520475 w 7427899"/>
              <a:gd name="connsiteY6" fmla="*/ 3460691 h 3518340"/>
              <a:gd name="connsiteX7" fmla="*/ 748325 w 7427899"/>
              <a:gd name="connsiteY7" fmla="*/ 3251141 h 3518340"/>
              <a:gd name="connsiteX8" fmla="*/ 310175 w 7427899"/>
              <a:gd name="connsiteY8" fmla="*/ 1260416 h 3518340"/>
              <a:gd name="connsiteX0" fmla="*/ 270554 w 7388278"/>
              <a:gd name="connsiteY0" fmla="*/ 652413 h 2910337"/>
              <a:gd name="connsiteX1" fmla="*/ 2318429 w 7388278"/>
              <a:gd name="connsiteY1" fmla="*/ 109488 h 2910337"/>
              <a:gd name="connsiteX2" fmla="*/ 4480604 w 7388278"/>
              <a:gd name="connsiteY2" fmla="*/ 42813 h 2910337"/>
              <a:gd name="connsiteX3" fmla="*/ 5528354 w 7388278"/>
              <a:gd name="connsiteY3" fmla="*/ 614313 h 2910337"/>
              <a:gd name="connsiteX4" fmla="*/ 6547529 w 7388278"/>
              <a:gd name="connsiteY4" fmla="*/ 1138188 h 2910337"/>
              <a:gd name="connsiteX5" fmla="*/ 7376204 w 7388278"/>
              <a:gd name="connsiteY5" fmla="*/ 2290713 h 2910337"/>
              <a:gd name="connsiteX6" fmla="*/ 6480854 w 7388278"/>
              <a:gd name="connsiteY6" fmla="*/ 2852688 h 2910337"/>
              <a:gd name="connsiteX7" fmla="*/ 708704 w 7388278"/>
              <a:gd name="connsiteY7" fmla="*/ 2643138 h 2910337"/>
              <a:gd name="connsiteX8" fmla="*/ 270554 w 7388278"/>
              <a:gd name="connsiteY8" fmla="*/ 652413 h 2910337"/>
              <a:gd name="connsiteX0" fmla="*/ 270554 w 7388278"/>
              <a:gd name="connsiteY0" fmla="*/ 542930 h 2800854"/>
              <a:gd name="connsiteX1" fmla="*/ 2318429 w 7388278"/>
              <a:gd name="connsiteY1" fmla="*/ 5 h 2800854"/>
              <a:gd name="connsiteX2" fmla="*/ 4337729 w 7388278"/>
              <a:gd name="connsiteY2" fmla="*/ 533405 h 2800854"/>
              <a:gd name="connsiteX3" fmla="*/ 5528354 w 7388278"/>
              <a:gd name="connsiteY3" fmla="*/ 504830 h 2800854"/>
              <a:gd name="connsiteX4" fmla="*/ 6547529 w 7388278"/>
              <a:gd name="connsiteY4" fmla="*/ 1028705 h 2800854"/>
              <a:gd name="connsiteX5" fmla="*/ 7376204 w 7388278"/>
              <a:gd name="connsiteY5" fmla="*/ 2181230 h 2800854"/>
              <a:gd name="connsiteX6" fmla="*/ 6480854 w 7388278"/>
              <a:gd name="connsiteY6" fmla="*/ 2743205 h 2800854"/>
              <a:gd name="connsiteX7" fmla="*/ 708704 w 7388278"/>
              <a:gd name="connsiteY7" fmla="*/ 2533655 h 2800854"/>
              <a:gd name="connsiteX8" fmla="*/ 270554 w 7388278"/>
              <a:gd name="connsiteY8" fmla="*/ 542930 h 2800854"/>
              <a:gd name="connsiteX0" fmla="*/ 270554 w 7388278"/>
              <a:gd name="connsiteY0" fmla="*/ 542930 h 2800854"/>
              <a:gd name="connsiteX1" fmla="*/ 2318429 w 7388278"/>
              <a:gd name="connsiteY1" fmla="*/ 5 h 2800854"/>
              <a:gd name="connsiteX2" fmla="*/ 4337729 w 7388278"/>
              <a:gd name="connsiteY2" fmla="*/ 533405 h 2800854"/>
              <a:gd name="connsiteX3" fmla="*/ 5442629 w 7388278"/>
              <a:gd name="connsiteY3" fmla="*/ 628655 h 2800854"/>
              <a:gd name="connsiteX4" fmla="*/ 6547529 w 7388278"/>
              <a:gd name="connsiteY4" fmla="*/ 1028705 h 2800854"/>
              <a:gd name="connsiteX5" fmla="*/ 7376204 w 7388278"/>
              <a:gd name="connsiteY5" fmla="*/ 2181230 h 2800854"/>
              <a:gd name="connsiteX6" fmla="*/ 6480854 w 7388278"/>
              <a:gd name="connsiteY6" fmla="*/ 2743205 h 2800854"/>
              <a:gd name="connsiteX7" fmla="*/ 708704 w 7388278"/>
              <a:gd name="connsiteY7" fmla="*/ 2533655 h 2800854"/>
              <a:gd name="connsiteX8" fmla="*/ 270554 w 7388278"/>
              <a:gd name="connsiteY8" fmla="*/ 542930 h 2800854"/>
              <a:gd name="connsiteX0" fmla="*/ 270554 w 7430663"/>
              <a:gd name="connsiteY0" fmla="*/ 542930 h 2800854"/>
              <a:gd name="connsiteX1" fmla="*/ 2318429 w 7430663"/>
              <a:gd name="connsiteY1" fmla="*/ 5 h 2800854"/>
              <a:gd name="connsiteX2" fmla="*/ 4337729 w 7430663"/>
              <a:gd name="connsiteY2" fmla="*/ 533405 h 2800854"/>
              <a:gd name="connsiteX3" fmla="*/ 5442629 w 7430663"/>
              <a:gd name="connsiteY3" fmla="*/ 628655 h 2800854"/>
              <a:gd name="connsiteX4" fmla="*/ 5966504 w 7430663"/>
              <a:gd name="connsiteY4" fmla="*/ 1343030 h 2800854"/>
              <a:gd name="connsiteX5" fmla="*/ 7376204 w 7430663"/>
              <a:gd name="connsiteY5" fmla="*/ 2181230 h 2800854"/>
              <a:gd name="connsiteX6" fmla="*/ 6480854 w 7430663"/>
              <a:gd name="connsiteY6" fmla="*/ 2743205 h 2800854"/>
              <a:gd name="connsiteX7" fmla="*/ 708704 w 7430663"/>
              <a:gd name="connsiteY7" fmla="*/ 2533655 h 2800854"/>
              <a:gd name="connsiteX8" fmla="*/ 270554 w 7430663"/>
              <a:gd name="connsiteY8" fmla="*/ 542930 h 2800854"/>
              <a:gd name="connsiteX0" fmla="*/ 270554 w 7040149"/>
              <a:gd name="connsiteY0" fmla="*/ 542930 h 2800854"/>
              <a:gd name="connsiteX1" fmla="*/ 2318429 w 7040149"/>
              <a:gd name="connsiteY1" fmla="*/ 5 h 2800854"/>
              <a:gd name="connsiteX2" fmla="*/ 4337729 w 7040149"/>
              <a:gd name="connsiteY2" fmla="*/ 533405 h 2800854"/>
              <a:gd name="connsiteX3" fmla="*/ 5442629 w 7040149"/>
              <a:gd name="connsiteY3" fmla="*/ 628655 h 2800854"/>
              <a:gd name="connsiteX4" fmla="*/ 5966504 w 7040149"/>
              <a:gd name="connsiteY4" fmla="*/ 1343030 h 2800854"/>
              <a:gd name="connsiteX5" fmla="*/ 6633254 w 7040149"/>
              <a:gd name="connsiteY5" fmla="*/ 2524130 h 2800854"/>
              <a:gd name="connsiteX6" fmla="*/ 6480854 w 7040149"/>
              <a:gd name="connsiteY6" fmla="*/ 2743205 h 2800854"/>
              <a:gd name="connsiteX7" fmla="*/ 708704 w 7040149"/>
              <a:gd name="connsiteY7" fmla="*/ 2533655 h 2800854"/>
              <a:gd name="connsiteX8" fmla="*/ 270554 w 7040149"/>
              <a:gd name="connsiteY8" fmla="*/ 542930 h 2800854"/>
              <a:gd name="connsiteX0" fmla="*/ 270554 w 7284522"/>
              <a:gd name="connsiteY0" fmla="*/ 542930 h 3373376"/>
              <a:gd name="connsiteX1" fmla="*/ 2318429 w 7284522"/>
              <a:gd name="connsiteY1" fmla="*/ 5 h 3373376"/>
              <a:gd name="connsiteX2" fmla="*/ 4337729 w 7284522"/>
              <a:gd name="connsiteY2" fmla="*/ 533405 h 3373376"/>
              <a:gd name="connsiteX3" fmla="*/ 5442629 w 7284522"/>
              <a:gd name="connsiteY3" fmla="*/ 628655 h 3373376"/>
              <a:gd name="connsiteX4" fmla="*/ 5966504 w 7284522"/>
              <a:gd name="connsiteY4" fmla="*/ 1343030 h 3373376"/>
              <a:gd name="connsiteX5" fmla="*/ 6633254 w 7284522"/>
              <a:gd name="connsiteY5" fmla="*/ 2524130 h 3373376"/>
              <a:gd name="connsiteX6" fmla="*/ 7283504 w 7284522"/>
              <a:gd name="connsiteY6" fmla="*/ 3371854 h 3373376"/>
              <a:gd name="connsiteX7" fmla="*/ 6480854 w 7284522"/>
              <a:gd name="connsiteY7" fmla="*/ 2743205 h 3373376"/>
              <a:gd name="connsiteX8" fmla="*/ 708704 w 7284522"/>
              <a:gd name="connsiteY8" fmla="*/ 2533655 h 3373376"/>
              <a:gd name="connsiteX9" fmla="*/ 270554 w 7284522"/>
              <a:gd name="connsiteY9" fmla="*/ 542930 h 3373376"/>
              <a:gd name="connsiteX0" fmla="*/ 174336 w 7188304"/>
              <a:gd name="connsiteY0" fmla="*/ 542930 h 3376415"/>
              <a:gd name="connsiteX1" fmla="*/ 2222211 w 7188304"/>
              <a:gd name="connsiteY1" fmla="*/ 5 h 3376415"/>
              <a:gd name="connsiteX2" fmla="*/ 4241511 w 7188304"/>
              <a:gd name="connsiteY2" fmla="*/ 533405 h 3376415"/>
              <a:gd name="connsiteX3" fmla="*/ 5346411 w 7188304"/>
              <a:gd name="connsiteY3" fmla="*/ 628655 h 3376415"/>
              <a:gd name="connsiteX4" fmla="*/ 5870286 w 7188304"/>
              <a:gd name="connsiteY4" fmla="*/ 1343030 h 3376415"/>
              <a:gd name="connsiteX5" fmla="*/ 6537036 w 7188304"/>
              <a:gd name="connsiteY5" fmla="*/ 2524130 h 3376415"/>
              <a:gd name="connsiteX6" fmla="*/ 7187286 w 7188304"/>
              <a:gd name="connsiteY6" fmla="*/ 3371854 h 3376415"/>
              <a:gd name="connsiteX7" fmla="*/ 4603461 w 7188304"/>
              <a:gd name="connsiteY7" fmla="*/ 3181355 h 3376415"/>
              <a:gd name="connsiteX8" fmla="*/ 612486 w 7188304"/>
              <a:gd name="connsiteY8" fmla="*/ 2533655 h 3376415"/>
              <a:gd name="connsiteX9" fmla="*/ 174336 w 7188304"/>
              <a:gd name="connsiteY9" fmla="*/ 542930 h 3376415"/>
              <a:gd name="connsiteX0" fmla="*/ 174336 w 7210340"/>
              <a:gd name="connsiteY0" fmla="*/ 542930 h 3376415"/>
              <a:gd name="connsiteX1" fmla="*/ 2222211 w 7210340"/>
              <a:gd name="connsiteY1" fmla="*/ 5 h 3376415"/>
              <a:gd name="connsiteX2" fmla="*/ 4241511 w 7210340"/>
              <a:gd name="connsiteY2" fmla="*/ 533405 h 3376415"/>
              <a:gd name="connsiteX3" fmla="*/ 5346411 w 7210340"/>
              <a:gd name="connsiteY3" fmla="*/ 628655 h 3376415"/>
              <a:gd name="connsiteX4" fmla="*/ 5870286 w 7210340"/>
              <a:gd name="connsiteY4" fmla="*/ 1343030 h 3376415"/>
              <a:gd name="connsiteX5" fmla="*/ 7041861 w 7210340"/>
              <a:gd name="connsiteY5" fmla="*/ 2457455 h 3376415"/>
              <a:gd name="connsiteX6" fmla="*/ 7187286 w 7210340"/>
              <a:gd name="connsiteY6" fmla="*/ 3371854 h 3376415"/>
              <a:gd name="connsiteX7" fmla="*/ 4603461 w 7210340"/>
              <a:gd name="connsiteY7" fmla="*/ 3181355 h 3376415"/>
              <a:gd name="connsiteX8" fmla="*/ 612486 w 7210340"/>
              <a:gd name="connsiteY8" fmla="*/ 2533655 h 3376415"/>
              <a:gd name="connsiteX9" fmla="*/ 174336 w 7210340"/>
              <a:gd name="connsiteY9" fmla="*/ 542930 h 3376415"/>
              <a:gd name="connsiteX0" fmla="*/ 174336 w 7210340"/>
              <a:gd name="connsiteY0" fmla="*/ 544004 h 3377489"/>
              <a:gd name="connsiteX1" fmla="*/ 2222211 w 7210340"/>
              <a:gd name="connsiteY1" fmla="*/ 1079 h 3377489"/>
              <a:gd name="connsiteX2" fmla="*/ 4270086 w 7210340"/>
              <a:gd name="connsiteY2" fmla="*/ 410654 h 3377489"/>
              <a:gd name="connsiteX3" fmla="*/ 5346411 w 7210340"/>
              <a:gd name="connsiteY3" fmla="*/ 629729 h 3377489"/>
              <a:gd name="connsiteX4" fmla="*/ 5870286 w 7210340"/>
              <a:gd name="connsiteY4" fmla="*/ 1344104 h 3377489"/>
              <a:gd name="connsiteX5" fmla="*/ 7041861 w 7210340"/>
              <a:gd name="connsiteY5" fmla="*/ 2458529 h 3377489"/>
              <a:gd name="connsiteX6" fmla="*/ 7187286 w 7210340"/>
              <a:gd name="connsiteY6" fmla="*/ 3372928 h 3377489"/>
              <a:gd name="connsiteX7" fmla="*/ 4603461 w 7210340"/>
              <a:gd name="connsiteY7" fmla="*/ 3182429 h 3377489"/>
              <a:gd name="connsiteX8" fmla="*/ 612486 w 7210340"/>
              <a:gd name="connsiteY8" fmla="*/ 2534729 h 3377489"/>
              <a:gd name="connsiteX9" fmla="*/ 174336 w 7210340"/>
              <a:gd name="connsiteY9" fmla="*/ 544004 h 337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10340" h="3377489">
                <a:moveTo>
                  <a:pt x="174336" y="544004"/>
                </a:moveTo>
                <a:cubicBezTo>
                  <a:pt x="442623" y="121729"/>
                  <a:pt x="1539586" y="23304"/>
                  <a:pt x="2222211" y="1079"/>
                </a:cubicBezTo>
                <a:cubicBezTo>
                  <a:pt x="2904836" y="-21146"/>
                  <a:pt x="3749386" y="305879"/>
                  <a:pt x="4270086" y="410654"/>
                </a:cubicBezTo>
                <a:cubicBezTo>
                  <a:pt x="4790786" y="515429"/>
                  <a:pt x="5079711" y="474154"/>
                  <a:pt x="5346411" y="629729"/>
                </a:cubicBezTo>
                <a:cubicBezTo>
                  <a:pt x="5613111" y="785304"/>
                  <a:pt x="5587711" y="1039304"/>
                  <a:pt x="5870286" y="1344104"/>
                </a:cubicBezTo>
                <a:cubicBezTo>
                  <a:pt x="6152861" y="1648904"/>
                  <a:pt x="6822361" y="2120392"/>
                  <a:pt x="7041861" y="2458529"/>
                </a:cubicBezTo>
                <a:cubicBezTo>
                  <a:pt x="7261361" y="2796666"/>
                  <a:pt x="7212686" y="3336416"/>
                  <a:pt x="7187286" y="3372928"/>
                </a:cubicBezTo>
                <a:cubicBezTo>
                  <a:pt x="7161886" y="3409440"/>
                  <a:pt x="5575436" y="3215766"/>
                  <a:pt x="4603461" y="3182429"/>
                </a:cubicBezTo>
                <a:cubicBezTo>
                  <a:pt x="3273136" y="2966529"/>
                  <a:pt x="1350673" y="2974466"/>
                  <a:pt x="612486" y="2534729"/>
                </a:cubicBezTo>
                <a:cubicBezTo>
                  <a:pt x="-125701" y="2094992"/>
                  <a:pt x="-93951" y="966279"/>
                  <a:pt x="174336" y="544004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7A38E9-4EDB-6E57-2171-4837FE082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2" y="5535264"/>
            <a:ext cx="2640227" cy="914400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Кондратьев Кирилл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Бакулин Семен</a:t>
            </a:r>
          </a:p>
        </p:txBody>
      </p:sp>
    </p:spTree>
    <p:extLst>
      <p:ext uri="{BB962C8B-B14F-4D97-AF65-F5344CB8AC3E}">
        <p14:creationId xmlns:p14="http://schemas.microsoft.com/office/powerpoint/2010/main" val="241874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ABB8573A-FD34-F99E-F6EA-E6F04B94BE81}"/>
              </a:ext>
            </a:extLst>
          </p:cNvPr>
          <p:cNvSpPr/>
          <p:nvPr/>
        </p:nvSpPr>
        <p:spPr>
          <a:xfrm rot="1075382">
            <a:off x="-673670" y="-4293115"/>
            <a:ext cx="10120013" cy="8983542"/>
          </a:xfrm>
          <a:custGeom>
            <a:avLst/>
            <a:gdLst>
              <a:gd name="connsiteX0" fmla="*/ 1207071 w 10120013"/>
              <a:gd name="connsiteY0" fmla="*/ 8715101 h 8983542"/>
              <a:gd name="connsiteX1" fmla="*/ 2931096 w 10120013"/>
              <a:gd name="connsiteY1" fmla="*/ 7200626 h 8983542"/>
              <a:gd name="connsiteX2" fmla="*/ 4778946 w 10120013"/>
              <a:gd name="connsiteY2" fmla="*/ 6467201 h 8983542"/>
              <a:gd name="connsiteX3" fmla="*/ 5950521 w 10120013"/>
              <a:gd name="connsiteY3" fmla="*/ 4771751 h 8983542"/>
              <a:gd name="connsiteX4" fmla="*/ 7379271 w 10120013"/>
              <a:gd name="connsiteY4" fmla="*/ 3590651 h 8983542"/>
              <a:gd name="connsiteX5" fmla="*/ 7998396 w 10120013"/>
              <a:gd name="connsiteY5" fmla="*/ 2009501 h 8983542"/>
              <a:gd name="connsiteX6" fmla="*/ 10112946 w 10120013"/>
              <a:gd name="connsiteY6" fmla="*/ 876026 h 8983542"/>
              <a:gd name="connsiteX7" fmla="*/ 7198296 w 10120013"/>
              <a:gd name="connsiteY7" fmla="*/ 18776 h 8983542"/>
              <a:gd name="connsiteX8" fmla="*/ 349821 w 10120013"/>
              <a:gd name="connsiteY8" fmla="*/ 1123676 h 8983542"/>
              <a:gd name="connsiteX9" fmla="*/ 1207071 w 10120013"/>
              <a:gd name="connsiteY9" fmla="*/ 8715101 h 898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20013" h="8983542">
                <a:moveTo>
                  <a:pt x="1207071" y="8715101"/>
                </a:moveTo>
                <a:cubicBezTo>
                  <a:pt x="1637284" y="9727926"/>
                  <a:pt x="2335784" y="7575276"/>
                  <a:pt x="2931096" y="7200626"/>
                </a:cubicBezTo>
                <a:cubicBezTo>
                  <a:pt x="3526408" y="6825976"/>
                  <a:pt x="4275709" y="6872013"/>
                  <a:pt x="4778946" y="6467201"/>
                </a:cubicBezTo>
                <a:cubicBezTo>
                  <a:pt x="5282183" y="6062389"/>
                  <a:pt x="5517134" y="5251176"/>
                  <a:pt x="5950521" y="4771751"/>
                </a:cubicBezTo>
                <a:cubicBezTo>
                  <a:pt x="6383909" y="4292326"/>
                  <a:pt x="7037958" y="4051026"/>
                  <a:pt x="7379271" y="3590651"/>
                </a:cubicBezTo>
                <a:cubicBezTo>
                  <a:pt x="7720584" y="3130276"/>
                  <a:pt x="7542784" y="2461938"/>
                  <a:pt x="7998396" y="2009501"/>
                </a:cubicBezTo>
                <a:cubicBezTo>
                  <a:pt x="8454009" y="1557063"/>
                  <a:pt x="10246296" y="1207813"/>
                  <a:pt x="10112946" y="876026"/>
                </a:cubicBezTo>
                <a:cubicBezTo>
                  <a:pt x="9979596" y="544239"/>
                  <a:pt x="8825483" y="-22499"/>
                  <a:pt x="7198296" y="18776"/>
                </a:cubicBezTo>
                <a:cubicBezTo>
                  <a:pt x="5571109" y="60051"/>
                  <a:pt x="1353121" y="-332062"/>
                  <a:pt x="349821" y="1123676"/>
                </a:cubicBezTo>
                <a:cubicBezTo>
                  <a:pt x="-653479" y="2579413"/>
                  <a:pt x="776858" y="7702276"/>
                  <a:pt x="1207071" y="8715101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A52CF-8203-8C5A-F9E0-40C5E346C10F}"/>
              </a:ext>
            </a:extLst>
          </p:cNvPr>
          <p:cNvSpPr txBox="1"/>
          <p:nvPr/>
        </p:nvSpPr>
        <p:spPr>
          <a:xfrm>
            <a:off x="619125" y="4953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Задачи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D77A-630A-DDD4-A635-9126D07E9092}"/>
              </a:ext>
            </a:extLst>
          </p:cNvPr>
          <p:cNvSpPr txBox="1"/>
          <p:nvPr/>
        </p:nvSpPr>
        <p:spPr>
          <a:xfrm>
            <a:off x="5838825" y="4654315"/>
            <a:ext cx="322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Скоротать время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22A7E-775C-05B4-767E-D683D131D2B2}"/>
              </a:ext>
            </a:extLst>
          </p:cNvPr>
          <p:cNvSpPr txBox="1"/>
          <p:nvPr/>
        </p:nvSpPr>
        <p:spPr>
          <a:xfrm>
            <a:off x="5838825" y="2263259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Расслабиться после тяжёлого дня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23D-9A1E-966E-CE17-BD2B1FE86F74}"/>
              </a:ext>
            </a:extLst>
          </p:cNvPr>
          <p:cNvSpPr txBox="1"/>
          <p:nvPr/>
        </p:nvSpPr>
        <p:spPr>
          <a:xfrm>
            <a:off x="5838825" y="3458787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Посоревноваться с друзьями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98F37C7-F421-6144-08F0-41F49B8913E0}"/>
              </a:ext>
            </a:extLst>
          </p:cNvPr>
          <p:cNvSpPr/>
          <p:nvPr/>
        </p:nvSpPr>
        <p:spPr>
          <a:xfrm>
            <a:off x="5578383" y="2431091"/>
            <a:ext cx="126000" cy="126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F43AA11-A537-1524-D2A6-DEDE1D296106}"/>
              </a:ext>
            </a:extLst>
          </p:cNvPr>
          <p:cNvSpPr/>
          <p:nvPr/>
        </p:nvSpPr>
        <p:spPr>
          <a:xfrm>
            <a:off x="5578383" y="3626619"/>
            <a:ext cx="126000" cy="126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92451B7-8680-CCF5-A185-70FCBA205666}"/>
              </a:ext>
            </a:extLst>
          </p:cNvPr>
          <p:cNvSpPr/>
          <p:nvPr/>
        </p:nvSpPr>
        <p:spPr>
          <a:xfrm>
            <a:off x="5578383" y="4822147"/>
            <a:ext cx="126000" cy="126000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73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14B6A1E6-0C7B-0940-A17C-0A46B09C2A31}"/>
              </a:ext>
            </a:extLst>
          </p:cNvPr>
          <p:cNvSpPr/>
          <p:nvPr/>
        </p:nvSpPr>
        <p:spPr>
          <a:xfrm>
            <a:off x="308080" y="3617316"/>
            <a:ext cx="3547640" cy="1287913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353854E2-7C00-B9F9-9A4A-BFB544440B86}"/>
              </a:ext>
            </a:extLst>
          </p:cNvPr>
          <p:cNvSpPr/>
          <p:nvPr/>
        </p:nvSpPr>
        <p:spPr>
          <a:xfrm rot="1894548">
            <a:off x="-1581218" y="-4211492"/>
            <a:ext cx="9124830" cy="8169268"/>
          </a:xfrm>
          <a:custGeom>
            <a:avLst/>
            <a:gdLst>
              <a:gd name="connsiteX0" fmla="*/ 1207071 w 10120013"/>
              <a:gd name="connsiteY0" fmla="*/ 8715101 h 8983542"/>
              <a:gd name="connsiteX1" fmla="*/ 2931096 w 10120013"/>
              <a:gd name="connsiteY1" fmla="*/ 7200626 h 8983542"/>
              <a:gd name="connsiteX2" fmla="*/ 4778946 w 10120013"/>
              <a:gd name="connsiteY2" fmla="*/ 6467201 h 8983542"/>
              <a:gd name="connsiteX3" fmla="*/ 5950521 w 10120013"/>
              <a:gd name="connsiteY3" fmla="*/ 4771751 h 8983542"/>
              <a:gd name="connsiteX4" fmla="*/ 7379271 w 10120013"/>
              <a:gd name="connsiteY4" fmla="*/ 3590651 h 8983542"/>
              <a:gd name="connsiteX5" fmla="*/ 7998396 w 10120013"/>
              <a:gd name="connsiteY5" fmla="*/ 2009501 h 8983542"/>
              <a:gd name="connsiteX6" fmla="*/ 10112946 w 10120013"/>
              <a:gd name="connsiteY6" fmla="*/ 876026 h 8983542"/>
              <a:gd name="connsiteX7" fmla="*/ 7198296 w 10120013"/>
              <a:gd name="connsiteY7" fmla="*/ 18776 h 8983542"/>
              <a:gd name="connsiteX8" fmla="*/ 349821 w 10120013"/>
              <a:gd name="connsiteY8" fmla="*/ 1123676 h 8983542"/>
              <a:gd name="connsiteX9" fmla="*/ 1207071 w 10120013"/>
              <a:gd name="connsiteY9" fmla="*/ 8715101 h 8983542"/>
              <a:gd name="connsiteX0" fmla="*/ 692932 w 10335536"/>
              <a:gd name="connsiteY0" fmla="*/ 7092469 h 7594724"/>
              <a:gd name="connsiteX1" fmla="*/ 3146619 w 10335536"/>
              <a:gd name="connsiteY1" fmla="*/ 7183986 h 7594724"/>
              <a:gd name="connsiteX2" fmla="*/ 4994469 w 10335536"/>
              <a:gd name="connsiteY2" fmla="*/ 6450561 h 7594724"/>
              <a:gd name="connsiteX3" fmla="*/ 6166044 w 10335536"/>
              <a:gd name="connsiteY3" fmla="*/ 4755111 h 7594724"/>
              <a:gd name="connsiteX4" fmla="*/ 7594794 w 10335536"/>
              <a:gd name="connsiteY4" fmla="*/ 3574011 h 7594724"/>
              <a:gd name="connsiteX5" fmla="*/ 8213919 w 10335536"/>
              <a:gd name="connsiteY5" fmla="*/ 1992861 h 7594724"/>
              <a:gd name="connsiteX6" fmla="*/ 10328469 w 10335536"/>
              <a:gd name="connsiteY6" fmla="*/ 859386 h 7594724"/>
              <a:gd name="connsiteX7" fmla="*/ 7413819 w 10335536"/>
              <a:gd name="connsiteY7" fmla="*/ 2136 h 7594724"/>
              <a:gd name="connsiteX8" fmla="*/ 565344 w 10335536"/>
              <a:gd name="connsiteY8" fmla="*/ 1107036 h 7594724"/>
              <a:gd name="connsiteX9" fmla="*/ 692932 w 10335536"/>
              <a:gd name="connsiteY9" fmla="*/ 7092469 h 7594724"/>
              <a:gd name="connsiteX0" fmla="*/ 692932 w 10029802"/>
              <a:gd name="connsiteY0" fmla="*/ 8098295 h 8600550"/>
              <a:gd name="connsiteX1" fmla="*/ 3146619 w 10029802"/>
              <a:gd name="connsiteY1" fmla="*/ 8189812 h 8600550"/>
              <a:gd name="connsiteX2" fmla="*/ 4994469 w 10029802"/>
              <a:gd name="connsiteY2" fmla="*/ 7456387 h 8600550"/>
              <a:gd name="connsiteX3" fmla="*/ 6166044 w 10029802"/>
              <a:gd name="connsiteY3" fmla="*/ 5760937 h 8600550"/>
              <a:gd name="connsiteX4" fmla="*/ 7594794 w 10029802"/>
              <a:gd name="connsiteY4" fmla="*/ 4579837 h 8600550"/>
              <a:gd name="connsiteX5" fmla="*/ 8213919 w 10029802"/>
              <a:gd name="connsiteY5" fmla="*/ 2998687 h 8600550"/>
              <a:gd name="connsiteX6" fmla="*/ 10021628 w 10029802"/>
              <a:gd name="connsiteY6" fmla="*/ 56263 h 8600550"/>
              <a:gd name="connsiteX7" fmla="*/ 7413819 w 10029802"/>
              <a:gd name="connsiteY7" fmla="*/ 1007962 h 8600550"/>
              <a:gd name="connsiteX8" fmla="*/ 565344 w 10029802"/>
              <a:gd name="connsiteY8" fmla="*/ 2112862 h 8600550"/>
              <a:gd name="connsiteX9" fmla="*/ 692932 w 10029802"/>
              <a:gd name="connsiteY9" fmla="*/ 8098295 h 8600550"/>
              <a:gd name="connsiteX0" fmla="*/ 692932 w 10051052"/>
              <a:gd name="connsiteY0" fmla="*/ 8099034 h 8601289"/>
              <a:gd name="connsiteX1" fmla="*/ 3146619 w 10051052"/>
              <a:gd name="connsiteY1" fmla="*/ 8190551 h 8601289"/>
              <a:gd name="connsiteX2" fmla="*/ 4994469 w 10051052"/>
              <a:gd name="connsiteY2" fmla="*/ 7457126 h 8601289"/>
              <a:gd name="connsiteX3" fmla="*/ 6166044 w 10051052"/>
              <a:gd name="connsiteY3" fmla="*/ 5761676 h 8601289"/>
              <a:gd name="connsiteX4" fmla="*/ 7594794 w 10051052"/>
              <a:gd name="connsiteY4" fmla="*/ 4580576 h 8601289"/>
              <a:gd name="connsiteX5" fmla="*/ 8745560 w 10051052"/>
              <a:gd name="connsiteY5" fmla="*/ 3015529 h 8601289"/>
              <a:gd name="connsiteX6" fmla="*/ 10021628 w 10051052"/>
              <a:gd name="connsiteY6" fmla="*/ 57002 h 8601289"/>
              <a:gd name="connsiteX7" fmla="*/ 7413819 w 10051052"/>
              <a:gd name="connsiteY7" fmla="*/ 1008701 h 8601289"/>
              <a:gd name="connsiteX8" fmla="*/ 565344 w 10051052"/>
              <a:gd name="connsiteY8" fmla="*/ 2113601 h 8601289"/>
              <a:gd name="connsiteX9" fmla="*/ 692932 w 10051052"/>
              <a:gd name="connsiteY9" fmla="*/ 8099034 h 8601289"/>
              <a:gd name="connsiteX0" fmla="*/ 658118 w 10016238"/>
              <a:gd name="connsiteY0" fmla="*/ 8099034 h 8524444"/>
              <a:gd name="connsiteX1" fmla="*/ 2277424 w 10016238"/>
              <a:gd name="connsiteY1" fmla="*/ 7972936 h 8524444"/>
              <a:gd name="connsiteX2" fmla="*/ 4959655 w 10016238"/>
              <a:gd name="connsiteY2" fmla="*/ 7457126 h 8524444"/>
              <a:gd name="connsiteX3" fmla="*/ 6131230 w 10016238"/>
              <a:gd name="connsiteY3" fmla="*/ 5761676 h 8524444"/>
              <a:gd name="connsiteX4" fmla="*/ 7559980 w 10016238"/>
              <a:gd name="connsiteY4" fmla="*/ 4580576 h 8524444"/>
              <a:gd name="connsiteX5" fmla="*/ 8710746 w 10016238"/>
              <a:gd name="connsiteY5" fmla="*/ 3015529 h 8524444"/>
              <a:gd name="connsiteX6" fmla="*/ 9986814 w 10016238"/>
              <a:gd name="connsiteY6" fmla="*/ 57002 h 8524444"/>
              <a:gd name="connsiteX7" fmla="*/ 7379005 w 10016238"/>
              <a:gd name="connsiteY7" fmla="*/ 1008701 h 8524444"/>
              <a:gd name="connsiteX8" fmla="*/ 530530 w 10016238"/>
              <a:gd name="connsiteY8" fmla="*/ 2113601 h 8524444"/>
              <a:gd name="connsiteX9" fmla="*/ 658118 w 10016238"/>
              <a:gd name="connsiteY9" fmla="*/ 8099034 h 8524444"/>
              <a:gd name="connsiteX0" fmla="*/ 658118 w 10016238"/>
              <a:gd name="connsiteY0" fmla="*/ 8099034 h 8531666"/>
              <a:gd name="connsiteX1" fmla="*/ 2277424 w 10016238"/>
              <a:gd name="connsiteY1" fmla="*/ 7972936 h 8531666"/>
              <a:gd name="connsiteX2" fmla="*/ 4656916 w 10016238"/>
              <a:gd name="connsiteY2" fmla="*/ 7255613 h 8531666"/>
              <a:gd name="connsiteX3" fmla="*/ 6131230 w 10016238"/>
              <a:gd name="connsiteY3" fmla="*/ 5761676 h 8531666"/>
              <a:gd name="connsiteX4" fmla="*/ 7559980 w 10016238"/>
              <a:gd name="connsiteY4" fmla="*/ 4580576 h 8531666"/>
              <a:gd name="connsiteX5" fmla="*/ 8710746 w 10016238"/>
              <a:gd name="connsiteY5" fmla="*/ 3015529 h 8531666"/>
              <a:gd name="connsiteX6" fmla="*/ 9986814 w 10016238"/>
              <a:gd name="connsiteY6" fmla="*/ 57002 h 8531666"/>
              <a:gd name="connsiteX7" fmla="*/ 7379005 w 10016238"/>
              <a:gd name="connsiteY7" fmla="*/ 1008701 h 8531666"/>
              <a:gd name="connsiteX8" fmla="*/ 530530 w 10016238"/>
              <a:gd name="connsiteY8" fmla="*/ 2113601 h 8531666"/>
              <a:gd name="connsiteX9" fmla="*/ 658118 w 10016238"/>
              <a:gd name="connsiteY9" fmla="*/ 8099034 h 8531666"/>
              <a:gd name="connsiteX0" fmla="*/ 645948 w 10004068"/>
              <a:gd name="connsiteY0" fmla="*/ 8099034 h 8419175"/>
              <a:gd name="connsiteX1" fmla="*/ 1955973 w 10004068"/>
              <a:gd name="connsiteY1" fmla="*/ 7566746 h 8419175"/>
              <a:gd name="connsiteX2" fmla="*/ 4644746 w 10004068"/>
              <a:gd name="connsiteY2" fmla="*/ 7255613 h 8419175"/>
              <a:gd name="connsiteX3" fmla="*/ 6119060 w 10004068"/>
              <a:gd name="connsiteY3" fmla="*/ 5761676 h 8419175"/>
              <a:gd name="connsiteX4" fmla="*/ 7547810 w 10004068"/>
              <a:gd name="connsiteY4" fmla="*/ 4580576 h 8419175"/>
              <a:gd name="connsiteX5" fmla="*/ 8698576 w 10004068"/>
              <a:gd name="connsiteY5" fmla="*/ 3015529 h 8419175"/>
              <a:gd name="connsiteX6" fmla="*/ 9974644 w 10004068"/>
              <a:gd name="connsiteY6" fmla="*/ 57002 h 8419175"/>
              <a:gd name="connsiteX7" fmla="*/ 7366835 w 10004068"/>
              <a:gd name="connsiteY7" fmla="*/ 1008701 h 8419175"/>
              <a:gd name="connsiteX8" fmla="*/ 518360 w 10004068"/>
              <a:gd name="connsiteY8" fmla="*/ 2113601 h 8419175"/>
              <a:gd name="connsiteX9" fmla="*/ 645948 w 10004068"/>
              <a:gd name="connsiteY9" fmla="*/ 8099034 h 8419175"/>
              <a:gd name="connsiteX0" fmla="*/ 645948 w 10004068"/>
              <a:gd name="connsiteY0" fmla="*/ 8099034 h 8416973"/>
              <a:gd name="connsiteX1" fmla="*/ 1955973 w 10004068"/>
              <a:gd name="connsiteY1" fmla="*/ 7566746 h 8416973"/>
              <a:gd name="connsiteX2" fmla="*/ 4059797 w 10004068"/>
              <a:gd name="connsiteY2" fmla="*/ 7346811 h 8416973"/>
              <a:gd name="connsiteX3" fmla="*/ 6119060 w 10004068"/>
              <a:gd name="connsiteY3" fmla="*/ 5761676 h 8416973"/>
              <a:gd name="connsiteX4" fmla="*/ 7547810 w 10004068"/>
              <a:gd name="connsiteY4" fmla="*/ 4580576 h 8416973"/>
              <a:gd name="connsiteX5" fmla="*/ 8698576 w 10004068"/>
              <a:gd name="connsiteY5" fmla="*/ 3015529 h 8416973"/>
              <a:gd name="connsiteX6" fmla="*/ 9974644 w 10004068"/>
              <a:gd name="connsiteY6" fmla="*/ 57002 h 8416973"/>
              <a:gd name="connsiteX7" fmla="*/ 7366835 w 10004068"/>
              <a:gd name="connsiteY7" fmla="*/ 1008701 h 8416973"/>
              <a:gd name="connsiteX8" fmla="*/ 518360 w 10004068"/>
              <a:gd name="connsiteY8" fmla="*/ 2113601 h 8416973"/>
              <a:gd name="connsiteX9" fmla="*/ 645948 w 10004068"/>
              <a:gd name="connsiteY9" fmla="*/ 8099034 h 8416973"/>
              <a:gd name="connsiteX0" fmla="*/ 645948 w 10004068"/>
              <a:gd name="connsiteY0" fmla="*/ 8099034 h 8416973"/>
              <a:gd name="connsiteX1" fmla="*/ 1955973 w 10004068"/>
              <a:gd name="connsiteY1" fmla="*/ 7566746 h 8416973"/>
              <a:gd name="connsiteX2" fmla="*/ 4059797 w 10004068"/>
              <a:gd name="connsiteY2" fmla="*/ 7346811 h 8416973"/>
              <a:gd name="connsiteX3" fmla="*/ 5516535 w 10004068"/>
              <a:gd name="connsiteY3" fmla="*/ 6042560 h 8416973"/>
              <a:gd name="connsiteX4" fmla="*/ 7547810 w 10004068"/>
              <a:gd name="connsiteY4" fmla="*/ 4580576 h 8416973"/>
              <a:gd name="connsiteX5" fmla="*/ 8698576 w 10004068"/>
              <a:gd name="connsiteY5" fmla="*/ 3015529 h 8416973"/>
              <a:gd name="connsiteX6" fmla="*/ 9974644 w 10004068"/>
              <a:gd name="connsiteY6" fmla="*/ 57002 h 8416973"/>
              <a:gd name="connsiteX7" fmla="*/ 7366835 w 10004068"/>
              <a:gd name="connsiteY7" fmla="*/ 1008701 h 8416973"/>
              <a:gd name="connsiteX8" fmla="*/ 518360 w 10004068"/>
              <a:gd name="connsiteY8" fmla="*/ 2113601 h 8416973"/>
              <a:gd name="connsiteX9" fmla="*/ 645948 w 10004068"/>
              <a:gd name="connsiteY9" fmla="*/ 8099034 h 8416973"/>
              <a:gd name="connsiteX0" fmla="*/ 508471 w 9955825"/>
              <a:gd name="connsiteY0" fmla="*/ 8140736 h 8458675"/>
              <a:gd name="connsiteX1" fmla="*/ 1818496 w 9955825"/>
              <a:gd name="connsiteY1" fmla="*/ 7608448 h 8458675"/>
              <a:gd name="connsiteX2" fmla="*/ 3922320 w 9955825"/>
              <a:gd name="connsiteY2" fmla="*/ 7388513 h 8458675"/>
              <a:gd name="connsiteX3" fmla="*/ 5379058 w 9955825"/>
              <a:gd name="connsiteY3" fmla="*/ 6084262 h 8458675"/>
              <a:gd name="connsiteX4" fmla="*/ 7410333 w 9955825"/>
              <a:gd name="connsiteY4" fmla="*/ 4622278 h 8458675"/>
              <a:gd name="connsiteX5" fmla="*/ 8561099 w 9955825"/>
              <a:gd name="connsiteY5" fmla="*/ 3057231 h 8458675"/>
              <a:gd name="connsiteX6" fmla="*/ 9837167 w 9955825"/>
              <a:gd name="connsiteY6" fmla="*/ 98704 h 8458675"/>
              <a:gd name="connsiteX7" fmla="*/ 5371701 w 9955825"/>
              <a:gd name="connsiteY7" fmla="*/ 671645 h 8458675"/>
              <a:gd name="connsiteX8" fmla="*/ 380883 w 9955825"/>
              <a:gd name="connsiteY8" fmla="*/ 2155303 h 8458675"/>
              <a:gd name="connsiteX9" fmla="*/ 508471 w 9955825"/>
              <a:gd name="connsiteY9" fmla="*/ 8140736 h 8458675"/>
              <a:gd name="connsiteX0" fmla="*/ 508471 w 9124830"/>
              <a:gd name="connsiteY0" fmla="*/ 7851329 h 8169268"/>
              <a:gd name="connsiteX1" fmla="*/ 1818496 w 9124830"/>
              <a:gd name="connsiteY1" fmla="*/ 7319041 h 8169268"/>
              <a:gd name="connsiteX2" fmla="*/ 3922320 w 9124830"/>
              <a:gd name="connsiteY2" fmla="*/ 7099106 h 8169268"/>
              <a:gd name="connsiteX3" fmla="*/ 5379058 w 9124830"/>
              <a:gd name="connsiteY3" fmla="*/ 5794855 h 8169268"/>
              <a:gd name="connsiteX4" fmla="*/ 7410333 w 9124830"/>
              <a:gd name="connsiteY4" fmla="*/ 4332871 h 8169268"/>
              <a:gd name="connsiteX5" fmla="*/ 8561099 w 9124830"/>
              <a:gd name="connsiteY5" fmla="*/ 2767824 h 8169268"/>
              <a:gd name="connsiteX6" fmla="*/ 8919285 w 9124830"/>
              <a:gd name="connsiteY6" fmla="*/ 134935 h 8169268"/>
              <a:gd name="connsiteX7" fmla="*/ 5371701 w 9124830"/>
              <a:gd name="connsiteY7" fmla="*/ 382238 h 8169268"/>
              <a:gd name="connsiteX8" fmla="*/ 380883 w 9124830"/>
              <a:gd name="connsiteY8" fmla="*/ 1865896 h 8169268"/>
              <a:gd name="connsiteX9" fmla="*/ 508471 w 9124830"/>
              <a:gd name="connsiteY9" fmla="*/ 7851329 h 816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24830" h="8169268">
                <a:moveTo>
                  <a:pt x="508471" y="7851329"/>
                </a:moveTo>
                <a:cubicBezTo>
                  <a:pt x="748073" y="8760186"/>
                  <a:pt x="1249521" y="7444412"/>
                  <a:pt x="1818496" y="7319041"/>
                </a:cubicBezTo>
                <a:cubicBezTo>
                  <a:pt x="2387471" y="7193671"/>
                  <a:pt x="3328893" y="7353137"/>
                  <a:pt x="3922320" y="7099106"/>
                </a:cubicBezTo>
                <a:cubicBezTo>
                  <a:pt x="4515747" y="6845075"/>
                  <a:pt x="4797723" y="6255894"/>
                  <a:pt x="5379058" y="5794855"/>
                </a:cubicBezTo>
                <a:cubicBezTo>
                  <a:pt x="5960393" y="5333816"/>
                  <a:pt x="6879993" y="4837376"/>
                  <a:pt x="7410333" y="4332871"/>
                </a:cubicBezTo>
                <a:cubicBezTo>
                  <a:pt x="7940673" y="3828366"/>
                  <a:pt x="8309607" y="3467480"/>
                  <a:pt x="8561099" y="2767824"/>
                </a:cubicBezTo>
                <a:cubicBezTo>
                  <a:pt x="8812591" y="2068168"/>
                  <a:pt x="9450851" y="532533"/>
                  <a:pt x="8919285" y="134935"/>
                </a:cubicBezTo>
                <a:cubicBezTo>
                  <a:pt x="8387719" y="-262663"/>
                  <a:pt x="6998888" y="340963"/>
                  <a:pt x="5371701" y="382238"/>
                </a:cubicBezTo>
                <a:cubicBezTo>
                  <a:pt x="3744514" y="423513"/>
                  <a:pt x="1191421" y="621048"/>
                  <a:pt x="380883" y="1865896"/>
                </a:cubicBezTo>
                <a:cubicBezTo>
                  <a:pt x="-429655" y="3110745"/>
                  <a:pt x="268869" y="6942472"/>
                  <a:pt x="508471" y="785132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04429-BD23-91B8-C702-F5A84636CFE2}"/>
              </a:ext>
            </a:extLst>
          </p:cNvPr>
          <p:cNvSpPr txBox="1"/>
          <p:nvPr/>
        </p:nvSpPr>
        <p:spPr>
          <a:xfrm>
            <a:off x="619124" y="495300"/>
            <a:ext cx="629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Используемые технологии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0CE61A6-6CF4-E2F2-99A5-41F4F69E449A}"/>
              </a:ext>
            </a:extLst>
          </p:cNvPr>
          <p:cNvSpPr/>
          <p:nvPr/>
        </p:nvSpPr>
        <p:spPr>
          <a:xfrm>
            <a:off x="4322180" y="3632420"/>
            <a:ext cx="3547640" cy="1287913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Pyganim</a:t>
            </a:r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CD3EE87-9C1E-04E6-CAA4-A7F12763F9B8}"/>
              </a:ext>
            </a:extLst>
          </p:cNvPr>
          <p:cNvSpPr/>
          <p:nvPr/>
        </p:nvSpPr>
        <p:spPr>
          <a:xfrm>
            <a:off x="8336280" y="3613438"/>
            <a:ext cx="3547640" cy="1287913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Pickle</a:t>
            </a:r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B314E98-B73A-A868-80DC-58DD649FB8BB}"/>
              </a:ext>
            </a:extLst>
          </p:cNvPr>
          <p:cNvSpPr/>
          <p:nvPr/>
        </p:nvSpPr>
        <p:spPr>
          <a:xfrm>
            <a:off x="4322180" y="1963337"/>
            <a:ext cx="3547640" cy="1287913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FA10F7C-21D4-3442-57B4-2841D99B94B3}"/>
              </a:ext>
            </a:extLst>
          </p:cNvPr>
          <p:cNvSpPr/>
          <p:nvPr/>
        </p:nvSpPr>
        <p:spPr>
          <a:xfrm>
            <a:off x="4322180" y="5301503"/>
            <a:ext cx="3547640" cy="1287913"/>
          </a:xfrm>
          <a:prstGeom prst="ellipse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777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805E5F45-14E2-5EF1-5E6A-14EDAEE7C567}"/>
              </a:ext>
            </a:extLst>
          </p:cNvPr>
          <p:cNvSpPr/>
          <p:nvPr/>
        </p:nvSpPr>
        <p:spPr>
          <a:xfrm rot="1075382">
            <a:off x="-1009026" y="-4330080"/>
            <a:ext cx="10530655" cy="8531155"/>
          </a:xfrm>
          <a:custGeom>
            <a:avLst/>
            <a:gdLst>
              <a:gd name="connsiteX0" fmla="*/ 1207071 w 10120013"/>
              <a:gd name="connsiteY0" fmla="*/ 8715101 h 8983542"/>
              <a:gd name="connsiteX1" fmla="*/ 2931096 w 10120013"/>
              <a:gd name="connsiteY1" fmla="*/ 7200626 h 8983542"/>
              <a:gd name="connsiteX2" fmla="*/ 4778946 w 10120013"/>
              <a:gd name="connsiteY2" fmla="*/ 6467201 h 8983542"/>
              <a:gd name="connsiteX3" fmla="*/ 5950521 w 10120013"/>
              <a:gd name="connsiteY3" fmla="*/ 4771751 h 8983542"/>
              <a:gd name="connsiteX4" fmla="*/ 7379271 w 10120013"/>
              <a:gd name="connsiteY4" fmla="*/ 3590651 h 8983542"/>
              <a:gd name="connsiteX5" fmla="*/ 7998396 w 10120013"/>
              <a:gd name="connsiteY5" fmla="*/ 2009501 h 8983542"/>
              <a:gd name="connsiteX6" fmla="*/ 10112946 w 10120013"/>
              <a:gd name="connsiteY6" fmla="*/ 876026 h 8983542"/>
              <a:gd name="connsiteX7" fmla="*/ 7198296 w 10120013"/>
              <a:gd name="connsiteY7" fmla="*/ 18776 h 8983542"/>
              <a:gd name="connsiteX8" fmla="*/ 349821 w 10120013"/>
              <a:gd name="connsiteY8" fmla="*/ 1123676 h 8983542"/>
              <a:gd name="connsiteX9" fmla="*/ 1207071 w 10120013"/>
              <a:gd name="connsiteY9" fmla="*/ 8715101 h 8983542"/>
              <a:gd name="connsiteX0" fmla="*/ 407628 w 10593546"/>
              <a:gd name="connsiteY0" fmla="*/ 8230050 h 8540810"/>
              <a:gd name="connsiteX1" fmla="*/ 3404629 w 10593546"/>
              <a:gd name="connsiteY1" fmla="*/ 7184801 h 8540810"/>
              <a:gd name="connsiteX2" fmla="*/ 5252479 w 10593546"/>
              <a:gd name="connsiteY2" fmla="*/ 6451376 h 8540810"/>
              <a:gd name="connsiteX3" fmla="*/ 6424054 w 10593546"/>
              <a:gd name="connsiteY3" fmla="*/ 4755926 h 8540810"/>
              <a:gd name="connsiteX4" fmla="*/ 7852804 w 10593546"/>
              <a:gd name="connsiteY4" fmla="*/ 3574826 h 8540810"/>
              <a:gd name="connsiteX5" fmla="*/ 8471929 w 10593546"/>
              <a:gd name="connsiteY5" fmla="*/ 1993676 h 8540810"/>
              <a:gd name="connsiteX6" fmla="*/ 10586479 w 10593546"/>
              <a:gd name="connsiteY6" fmla="*/ 860201 h 8540810"/>
              <a:gd name="connsiteX7" fmla="*/ 7671829 w 10593546"/>
              <a:gd name="connsiteY7" fmla="*/ 2951 h 8540810"/>
              <a:gd name="connsiteX8" fmla="*/ 823354 w 10593546"/>
              <a:gd name="connsiteY8" fmla="*/ 1107851 h 8540810"/>
              <a:gd name="connsiteX9" fmla="*/ 407628 w 10593546"/>
              <a:gd name="connsiteY9" fmla="*/ 8230050 h 8540810"/>
              <a:gd name="connsiteX0" fmla="*/ 407628 w 10593546"/>
              <a:gd name="connsiteY0" fmla="*/ 8230050 h 8549361"/>
              <a:gd name="connsiteX1" fmla="*/ 3404629 w 10593546"/>
              <a:gd name="connsiteY1" fmla="*/ 7184801 h 8549361"/>
              <a:gd name="connsiteX2" fmla="*/ 5328749 w 10593546"/>
              <a:gd name="connsiteY2" fmla="*/ 6006253 h 8549361"/>
              <a:gd name="connsiteX3" fmla="*/ 6424054 w 10593546"/>
              <a:gd name="connsiteY3" fmla="*/ 4755926 h 8549361"/>
              <a:gd name="connsiteX4" fmla="*/ 7852804 w 10593546"/>
              <a:gd name="connsiteY4" fmla="*/ 3574826 h 8549361"/>
              <a:gd name="connsiteX5" fmla="*/ 8471929 w 10593546"/>
              <a:gd name="connsiteY5" fmla="*/ 1993676 h 8549361"/>
              <a:gd name="connsiteX6" fmla="*/ 10586479 w 10593546"/>
              <a:gd name="connsiteY6" fmla="*/ 860201 h 8549361"/>
              <a:gd name="connsiteX7" fmla="*/ 7671829 w 10593546"/>
              <a:gd name="connsiteY7" fmla="*/ 2951 h 8549361"/>
              <a:gd name="connsiteX8" fmla="*/ 823354 w 10593546"/>
              <a:gd name="connsiteY8" fmla="*/ 1107851 h 8549361"/>
              <a:gd name="connsiteX9" fmla="*/ 407628 w 10593546"/>
              <a:gd name="connsiteY9" fmla="*/ 8230050 h 8549361"/>
              <a:gd name="connsiteX0" fmla="*/ 407628 w 10594159"/>
              <a:gd name="connsiteY0" fmla="*/ 8230050 h 8549361"/>
              <a:gd name="connsiteX1" fmla="*/ 3404629 w 10594159"/>
              <a:gd name="connsiteY1" fmla="*/ 7184801 h 8549361"/>
              <a:gd name="connsiteX2" fmla="*/ 5328749 w 10594159"/>
              <a:gd name="connsiteY2" fmla="*/ 6006253 h 8549361"/>
              <a:gd name="connsiteX3" fmla="*/ 6424054 w 10594159"/>
              <a:gd name="connsiteY3" fmla="*/ 4755926 h 8549361"/>
              <a:gd name="connsiteX4" fmla="*/ 6934324 w 10594159"/>
              <a:gd name="connsiteY4" fmla="*/ 3211182 h 8549361"/>
              <a:gd name="connsiteX5" fmla="*/ 8471929 w 10594159"/>
              <a:gd name="connsiteY5" fmla="*/ 1993676 h 8549361"/>
              <a:gd name="connsiteX6" fmla="*/ 10586479 w 10594159"/>
              <a:gd name="connsiteY6" fmla="*/ 860201 h 8549361"/>
              <a:gd name="connsiteX7" fmla="*/ 7671829 w 10594159"/>
              <a:gd name="connsiteY7" fmla="*/ 2951 h 8549361"/>
              <a:gd name="connsiteX8" fmla="*/ 823354 w 10594159"/>
              <a:gd name="connsiteY8" fmla="*/ 1107851 h 8549361"/>
              <a:gd name="connsiteX9" fmla="*/ 407628 w 10594159"/>
              <a:gd name="connsiteY9" fmla="*/ 8230050 h 8549361"/>
              <a:gd name="connsiteX0" fmla="*/ 375303 w 10561834"/>
              <a:gd name="connsiteY0" fmla="*/ 8230050 h 8506630"/>
              <a:gd name="connsiteX1" fmla="*/ 2856294 w 10561834"/>
              <a:gd name="connsiteY1" fmla="*/ 6951265 h 8506630"/>
              <a:gd name="connsiteX2" fmla="*/ 5296424 w 10561834"/>
              <a:gd name="connsiteY2" fmla="*/ 6006253 h 8506630"/>
              <a:gd name="connsiteX3" fmla="*/ 6391729 w 10561834"/>
              <a:gd name="connsiteY3" fmla="*/ 4755926 h 8506630"/>
              <a:gd name="connsiteX4" fmla="*/ 6901999 w 10561834"/>
              <a:gd name="connsiteY4" fmla="*/ 3211182 h 8506630"/>
              <a:gd name="connsiteX5" fmla="*/ 8439604 w 10561834"/>
              <a:gd name="connsiteY5" fmla="*/ 1993676 h 8506630"/>
              <a:gd name="connsiteX6" fmla="*/ 10554154 w 10561834"/>
              <a:gd name="connsiteY6" fmla="*/ 860201 h 8506630"/>
              <a:gd name="connsiteX7" fmla="*/ 7639504 w 10561834"/>
              <a:gd name="connsiteY7" fmla="*/ 2951 h 8506630"/>
              <a:gd name="connsiteX8" fmla="*/ 791029 w 10561834"/>
              <a:gd name="connsiteY8" fmla="*/ 1107851 h 8506630"/>
              <a:gd name="connsiteX9" fmla="*/ 375303 w 10561834"/>
              <a:gd name="connsiteY9" fmla="*/ 8230050 h 8506630"/>
              <a:gd name="connsiteX0" fmla="*/ 375303 w 10561834"/>
              <a:gd name="connsiteY0" fmla="*/ 8230050 h 8504757"/>
              <a:gd name="connsiteX1" fmla="*/ 2856294 w 10561834"/>
              <a:gd name="connsiteY1" fmla="*/ 6951265 h 8504757"/>
              <a:gd name="connsiteX2" fmla="*/ 4268832 w 10561834"/>
              <a:gd name="connsiteY2" fmla="*/ 6122378 h 8504757"/>
              <a:gd name="connsiteX3" fmla="*/ 6391729 w 10561834"/>
              <a:gd name="connsiteY3" fmla="*/ 4755926 h 8504757"/>
              <a:gd name="connsiteX4" fmla="*/ 6901999 w 10561834"/>
              <a:gd name="connsiteY4" fmla="*/ 3211182 h 8504757"/>
              <a:gd name="connsiteX5" fmla="*/ 8439604 w 10561834"/>
              <a:gd name="connsiteY5" fmla="*/ 1993676 h 8504757"/>
              <a:gd name="connsiteX6" fmla="*/ 10554154 w 10561834"/>
              <a:gd name="connsiteY6" fmla="*/ 860201 h 8504757"/>
              <a:gd name="connsiteX7" fmla="*/ 7639504 w 10561834"/>
              <a:gd name="connsiteY7" fmla="*/ 2951 h 8504757"/>
              <a:gd name="connsiteX8" fmla="*/ 791029 w 10561834"/>
              <a:gd name="connsiteY8" fmla="*/ 1107851 h 8504757"/>
              <a:gd name="connsiteX9" fmla="*/ 375303 w 10561834"/>
              <a:gd name="connsiteY9" fmla="*/ 8230050 h 8504757"/>
              <a:gd name="connsiteX0" fmla="*/ 375303 w 10561834"/>
              <a:gd name="connsiteY0" fmla="*/ 8230050 h 8504757"/>
              <a:gd name="connsiteX1" fmla="*/ 2856294 w 10561834"/>
              <a:gd name="connsiteY1" fmla="*/ 6951265 h 8504757"/>
              <a:gd name="connsiteX2" fmla="*/ 4268832 w 10561834"/>
              <a:gd name="connsiteY2" fmla="*/ 6122378 h 8504757"/>
              <a:gd name="connsiteX3" fmla="*/ 5069055 w 10561834"/>
              <a:gd name="connsiteY3" fmla="*/ 4454938 h 8504757"/>
              <a:gd name="connsiteX4" fmla="*/ 6901999 w 10561834"/>
              <a:gd name="connsiteY4" fmla="*/ 3211182 h 8504757"/>
              <a:gd name="connsiteX5" fmla="*/ 8439604 w 10561834"/>
              <a:gd name="connsiteY5" fmla="*/ 1993676 h 8504757"/>
              <a:gd name="connsiteX6" fmla="*/ 10554154 w 10561834"/>
              <a:gd name="connsiteY6" fmla="*/ 860201 h 8504757"/>
              <a:gd name="connsiteX7" fmla="*/ 7639504 w 10561834"/>
              <a:gd name="connsiteY7" fmla="*/ 2951 h 8504757"/>
              <a:gd name="connsiteX8" fmla="*/ 791029 w 10561834"/>
              <a:gd name="connsiteY8" fmla="*/ 1107851 h 8504757"/>
              <a:gd name="connsiteX9" fmla="*/ 375303 w 10561834"/>
              <a:gd name="connsiteY9" fmla="*/ 8230050 h 8504757"/>
              <a:gd name="connsiteX0" fmla="*/ 375303 w 10561834"/>
              <a:gd name="connsiteY0" fmla="*/ 8230050 h 8504757"/>
              <a:gd name="connsiteX1" fmla="*/ 2856294 w 10561834"/>
              <a:gd name="connsiteY1" fmla="*/ 6951265 h 8504757"/>
              <a:gd name="connsiteX2" fmla="*/ 4268832 w 10561834"/>
              <a:gd name="connsiteY2" fmla="*/ 6122378 h 8504757"/>
              <a:gd name="connsiteX3" fmla="*/ 5069055 w 10561834"/>
              <a:gd name="connsiteY3" fmla="*/ 4454938 h 8504757"/>
              <a:gd name="connsiteX4" fmla="*/ 6901999 w 10561834"/>
              <a:gd name="connsiteY4" fmla="*/ 3211182 h 8504757"/>
              <a:gd name="connsiteX5" fmla="*/ 8439604 w 10561834"/>
              <a:gd name="connsiteY5" fmla="*/ 1993676 h 8504757"/>
              <a:gd name="connsiteX6" fmla="*/ 10554154 w 10561834"/>
              <a:gd name="connsiteY6" fmla="*/ 860201 h 8504757"/>
              <a:gd name="connsiteX7" fmla="*/ 7639504 w 10561834"/>
              <a:gd name="connsiteY7" fmla="*/ 2951 h 8504757"/>
              <a:gd name="connsiteX8" fmla="*/ 791029 w 10561834"/>
              <a:gd name="connsiteY8" fmla="*/ 1107851 h 8504757"/>
              <a:gd name="connsiteX9" fmla="*/ 375303 w 10561834"/>
              <a:gd name="connsiteY9" fmla="*/ 8230050 h 8504757"/>
              <a:gd name="connsiteX0" fmla="*/ 344124 w 10530655"/>
              <a:gd name="connsiteY0" fmla="*/ 8230050 h 8531155"/>
              <a:gd name="connsiteX1" fmla="*/ 2312911 w 10530655"/>
              <a:gd name="connsiteY1" fmla="*/ 7100912 h 8531155"/>
              <a:gd name="connsiteX2" fmla="*/ 4237653 w 10530655"/>
              <a:gd name="connsiteY2" fmla="*/ 6122378 h 8531155"/>
              <a:gd name="connsiteX3" fmla="*/ 5037876 w 10530655"/>
              <a:gd name="connsiteY3" fmla="*/ 4454938 h 8531155"/>
              <a:gd name="connsiteX4" fmla="*/ 6870820 w 10530655"/>
              <a:gd name="connsiteY4" fmla="*/ 3211182 h 8531155"/>
              <a:gd name="connsiteX5" fmla="*/ 8408425 w 10530655"/>
              <a:gd name="connsiteY5" fmla="*/ 1993676 h 8531155"/>
              <a:gd name="connsiteX6" fmla="*/ 10522975 w 10530655"/>
              <a:gd name="connsiteY6" fmla="*/ 860201 h 8531155"/>
              <a:gd name="connsiteX7" fmla="*/ 7608325 w 10530655"/>
              <a:gd name="connsiteY7" fmla="*/ 2951 h 8531155"/>
              <a:gd name="connsiteX8" fmla="*/ 759850 w 10530655"/>
              <a:gd name="connsiteY8" fmla="*/ 1107851 h 8531155"/>
              <a:gd name="connsiteX9" fmla="*/ 344124 w 10530655"/>
              <a:gd name="connsiteY9" fmla="*/ 8230050 h 853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30655" h="8531155">
                <a:moveTo>
                  <a:pt x="344124" y="8230050"/>
                </a:moveTo>
                <a:cubicBezTo>
                  <a:pt x="602967" y="9228893"/>
                  <a:pt x="1663990" y="7452191"/>
                  <a:pt x="2312911" y="7100912"/>
                </a:cubicBezTo>
                <a:cubicBezTo>
                  <a:pt x="2961833" y="6749633"/>
                  <a:pt x="3783492" y="6563374"/>
                  <a:pt x="4237653" y="6122378"/>
                </a:cubicBezTo>
                <a:cubicBezTo>
                  <a:pt x="4691814" y="5681382"/>
                  <a:pt x="5045514" y="5132087"/>
                  <a:pt x="5037876" y="4454938"/>
                </a:cubicBezTo>
                <a:cubicBezTo>
                  <a:pt x="5030238" y="3777789"/>
                  <a:pt x="6309062" y="3621392"/>
                  <a:pt x="6870820" y="3211182"/>
                </a:cubicBezTo>
                <a:cubicBezTo>
                  <a:pt x="7432578" y="2800972"/>
                  <a:pt x="7799733" y="2385506"/>
                  <a:pt x="8408425" y="1993676"/>
                </a:cubicBezTo>
                <a:cubicBezTo>
                  <a:pt x="9017117" y="1601846"/>
                  <a:pt x="10656325" y="1191988"/>
                  <a:pt x="10522975" y="860201"/>
                </a:cubicBezTo>
                <a:cubicBezTo>
                  <a:pt x="10389625" y="528414"/>
                  <a:pt x="9235512" y="-38324"/>
                  <a:pt x="7608325" y="2951"/>
                </a:cubicBezTo>
                <a:cubicBezTo>
                  <a:pt x="5981138" y="44226"/>
                  <a:pt x="1970550" y="-263332"/>
                  <a:pt x="759850" y="1107851"/>
                </a:cubicBezTo>
                <a:cubicBezTo>
                  <a:pt x="-450850" y="2479034"/>
                  <a:pt x="85281" y="7231207"/>
                  <a:pt x="344124" y="823005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78918-3982-2216-B175-D18839B5DB36}"/>
              </a:ext>
            </a:extLst>
          </p:cNvPr>
          <p:cNvSpPr txBox="1"/>
          <p:nvPr/>
        </p:nvSpPr>
        <p:spPr>
          <a:xfrm>
            <a:off x="619125" y="495300"/>
            <a:ext cx="16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Классы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968F2B3-0C89-B54C-7F64-3F6D9EDF81D2}"/>
              </a:ext>
            </a:extLst>
          </p:cNvPr>
          <p:cNvSpPr/>
          <p:nvPr/>
        </p:nvSpPr>
        <p:spPr>
          <a:xfrm>
            <a:off x="3597032" y="267347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Fruit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: скругленные верхние углы 5">
            <a:extLst>
              <a:ext uri="{FF2B5EF4-FFF2-40B4-BE49-F238E27FC236}">
                <a16:creationId xmlns:a16="http://schemas.microsoft.com/office/drawing/2014/main" id="{D084D64E-D1B9-CEF9-4C0C-C42B3FE039F1}"/>
              </a:ext>
            </a:extLst>
          </p:cNvPr>
          <p:cNvSpPr/>
          <p:nvPr/>
        </p:nvSpPr>
        <p:spPr>
          <a:xfrm rot="5400000">
            <a:off x="3501944" y="287820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C65BAC5-86AE-A2CB-0B1D-D10483AD6DCD}"/>
              </a:ext>
            </a:extLst>
          </p:cNvPr>
          <p:cNvSpPr/>
          <p:nvPr/>
        </p:nvSpPr>
        <p:spPr>
          <a:xfrm>
            <a:off x="3597032" y="1784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Player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верхние углы 7">
            <a:extLst>
              <a:ext uri="{FF2B5EF4-FFF2-40B4-BE49-F238E27FC236}">
                <a16:creationId xmlns:a16="http://schemas.microsoft.com/office/drawing/2014/main" id="{9AE6CA02-15D7-BC06-89AD-8804D3E5144E}"/>
              </a:ext>
            </a:extLst>
          </p:cNvPr>
          <p:cNvSpPr/>
          <p:nvPr/>
        </p:nvSpPr>
        <p:spPr>
          <a:xfrm rot="5400000">
            <a:off x="3501944" y="1989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532D373-157E-85EC-D684-AD79CFC332D3}"/>
              </a:ext>
            </a:extLst>
          </p:cNvPr>
          <p:cNvSpPr/>
          <p:nvPr/>
        </p:nvSpPr>
        <p:spPr>
          <a:xfrm>
            <a:off x="846986" y="267843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Level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верхние углы 11">
            <a:extLst>
              <a:ext uri="{FF2B5EF4-FFF2-40B4-BE49-F238E27FC236}">
                <a16:creationId xmlns:a16="http://schemas.microsoft.com/office/drawing/2014/main" id="{E1FB3924-2D96-77E5-0194-36175E51CB42}"/>
              </a:ext>
            </a:extLst>
          </p:cNvPr>
          <p:cNvSpPr/>
          <p:nvPr/>
        </p:nvSpPr>
        <p:spPr>
          <a:xfrm rot="5400000">
            <a:off x="751898" y="288316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8463388-1941-DDAD-F753-E69A8E75AE6D}"/>
              </a:ext>
            </a:extLst>
          </p:cNvPr>
          <p:cNvSpPr/>
          <p:nvPr/>
        </p:nvSpPr>
        <p:spPr>
          <a:xfrm>
            <a:off x="846985" y="3671692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Game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: скругленные верхние углы 13">
            <a:extLst>
              <a:ext uri="{FF2B5EF4-FFF2-40B4-BE49-F238E27FC236}">
                <a16:creationId xmlns:a16="http://schemas.microsoft.com/office/drawing/2014/main" id="{789716BD-0299-050E-BB9C-4B02B10BB475}"/>
              </a:ext>
            </a:extLst>
          </p:cNvPr>
          <p:cNvSpPr/>
          <p:nvPr/>
        </p:nvSpPr>
        <p:spPr>
          <a:xfrm rot="5400000">
            <a:off x="751897" y="3876422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3DF4F9B7-A176-E525-F623-07371942E3B1}"/>
              </a:ext>
            </a:extLst>
          </p:cNvPr>
          <p:cNvSpPr/>
          <p:nvPr/>
        </p:nvSpPr>
        <p:spPr>
          <a:xfrm>
            <a:off x="3597032" y="3671692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CheckPoint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верхние углы 17">
            <a:extLst>
              <a:ext uri="{FF2B5EF4-FFF2-40B4-BE49-F238E27FC236}">
                <a16:creationId xmlns:a16="http://schemas.microsoft.com/office/drawing/2014/main" id="{4504EE15-4A3B-CBC5-61CE-0D2D1ECDD1CD}"/>
              </a:ext>
            </a:extLst>
          </p:cNvPr>
          <p:cNvSpPr/>
          <p:nvPr/>
        </p:nvSpPr>
        <p:spPr>
          <a:xfrm rot="5400000">
            <a:off x="3501944" y="3876422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D05D54A-CB58-64A1-8CE5-180B8391A01E}"/>
              </a:ext>
            </a:extLst>
          </p:cNvPr>
          <p:cNvSpPr/>
          <p:nvPr/>
        </p:nvSpPr>
        <p:spPr>
          <a:xfrm>
            <a:off x="3597032" y="4669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FinishLevel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: скругленные верхние углы 19">
            <a:extLst>
              <a:ext uri="{FF2B5EF4-FFF2-40B4-BE49-F238E27FC236}">
                <a16:creationId xmlns:a16="http://schemas.microsoft.com/office/drawing/2014/main" id="{B99505FE-9656-7871-E4CE-B552DDFA6239}"/>
              </a:ext>
            </a:extLst>
          </p:cNvPr>
          <p:cNvSpPr/>
          <p:nvPr/>
        </p:nvSpPr>
        <p:spPr>
          <a:xfrm rot="5400000">
            <a:off x="3501944" y="4874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EB21E7B-630A-7199-2119-1AE13C7A5651}"/>
              </a:ext>
            </a:extLst>
          </p:cNvPr>
          <p:cNvSpPr/>
          <p:nvPr/>
        </p:nvSpPr>
        <p:spPr>
          <a:xfrm>
            <a:off x="3597032" y="898240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StartLevel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: скругленные верхние углы 21">
            <a:extLst>
              <a:ext uri="{FF2B5EF4-FFF2-40B4-BE49-F238E27FC236}">
                <a16:creationId xmlns:a16="http://schemas.microsoft.com/office/drawing/2014/main" id="{27B407F8-D9BA-4294-D43C-B99CC92DFAA1}"/>
              </a:ext>
            </a:extLst>
          </p:cNvPr>
          <p:cNvSpPr/>
          <p:nvPr/>
        </p:nvSpPr>
        <p:spPr>
          <a:xfrm rot="5400000">
            <a:off x="3501944" y="1102970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A28D28E9-A9AF-5502-EA93-7D89AEF1FDE1}"/>
              </a:ext>
            </a:extLst>
          </p:cNvPr>
          <p:cNvSpPr/>
          <p:nvPr/>
        </p:nvSpPr>
        <p:spPr>
          <a:xfrm>
            <a:off x="6741427" y="895289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StartScene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4" name="Прямоугольник: скругленные верхние углы 23">
            <a:extLst>
              <a:ext uri="{FF2B5EF4-FFF2-40B4-BE49-F238E27FC236}">
                <a16:creationId xmlns:a16="http://schemas.microsoft.com/office/drawing/2014/main" id="{7536D73F-C5B5-31DA-43AC-77771B92AC4D}"/>
              </a:ext>
            </a:extLst>
          </p:cNvPr>
          <p:cNvSpPr/>
          <p:nvPr/>
        </p:nvSpPr>
        <p:spPr>
          <a:xfrm rot="5400000">
            <a:off x="6646339" y="1100019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A204B43-446D-58F6-E075-DA50CFFAD12A}"/>
              </a:ext>
            </a:extLst>
          </p:cNvPr>
          <p:cNvSpPr/>
          <p:nvPr/>
        </p:nvSpPr>
        <p:spPr>
          <a:xfrm>
            <a:off x="6741427" y="178675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FinalScene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: скругленные верхние углы 25">
            <a:extLst>
              <a:ext uri="{FF2B5EF4-FFF2-40B4-BE49-F238E27FC236}">
                <a16:creationId xmlns:a16="http://schemas.microsoft.com/office/drawing/2014/main" id="{231549BA-EDDC-C97A-03A5-493E4FF75530}"/>
              </a:ext>
            </a:extLst>
          </p:cNvPr>
          <p:cNvSpPr/>
          <p:nvPr/>
        </p:nvSpPr>
        <p:spPr>
          <a:xfrm rot="5400000">
            <a:off x="6646339" y="199148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51FD44E1-8A9D-8B04-F172-EA8C2E2859C7}"/>
              </a:ext>
            </a:extLst>
          </p:cNvPr>
          <p:cNvSpPr/>
          <p:nvPr/>
        </p:nvSpPr>
        <p:spPr>
          <a:xfrm>
            <a:off x="846985" y="4669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Tile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: скругленные верхние углы 27">
            <a:extLst>
              <a:ext uri="{FF2B5EF4-FFF2-40B4-BE49-F238E27FC236}">
                <a16:creationId xmlns:a16="http://schemas.microsoft.com/office/drawing/2014/main" id="{5A0A6F11-9FE1-2AE1-5ABD-5D77760489C1}"/>
              </a:ext>
            </a:extLst>
          </p:cNvPr>
          <p:cNvSpPr/>
          <p:nvPr/>
        </p:nvSpPr>
        <p:spPr>
          <a:xfrm rot="5400000">
            <a:off x="751897" y="4874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88FB461-F8D4-01F8-DFAD-200633E4570C}"/>
              </a:ext>
            </a:extLst>
          </p:cNvPr>
          <p:cNvSpPr/>
          <p:nvPr/>
        </p:nvSpPr>
        <p:spPr>
          <a:xfrm>
            <a:off x="6741425" y="556426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Button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: скругленные верхние углы 29">
            <a:extLst>
              <a:ext uri="{FF2B5EF4-FFF2-40B4-BE49-F238E27FC236}">
                <a16:creationId xmlns:a16="http://schemas.microsoft.com/office/drawing/2014/main" id="{46699F74-A1C5-0792-01D6-AC965342F990}"/>
              </a:ext>
            </a:extLst>
          </p:cNvPr>
          <p:cNvSpPr/>
          <p:nvPr/>
        </p:nvSpPr>
        <p:spPr>
          <a:xfrm rot="5400000">
            <a:off x="6646337" y="576899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2E867608-E3E4-3398-1D1E-144501C5BC1C}"/>
              </a:ext>
            </a:extLst>
          </p:cNvPr>
          <p:cNvSpPr/>
          <p:nvPr/>
        </p:nvSpPr>
        <p:spPr>
          <a:xfrm>
            <a:off x="6741426" y="3671692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PlayButton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: скругленные верхние углы 31">
            <a:extLst>
              <a:ext uri="{FF2B5EF4-FFF2-40B4-BE49-F238E27FC236}">
                <a16:creationId xmlns:a16="http://schemas.microsoft.com/office/drawing/2014/main" id="{270898C1-75FE-DE96-1335-68A3E280F45B}"/>
              </a:ext>
            </a:extLst>
          </p:cNvPr>
          <p:cNvSpPr/>
          <p:nvPr/>
        </p:nvSpPr>
        <p:spPr>
          <a:xfrm rot="5400000">
            <a:off x="6646338" y="3876422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6ABF9D89-8C24-1E72-E089-076572DBD9C1}"/>
              </a:ext>
            </a:extLst>
          </p:cNvPr>
          <p:cNvSpPr/>
          <p:nvPr/>
        </p:nvSpPr>
        <p:spPr>
          <a:xfrm>
            <a:off x="6741425" y="4669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LevelSelectButton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: скругленные верхние углы 33">
            <a:extLst>
              <a:ext uri="{FF2B5EF4-FFF2-40B4-BE49-F238E27FC236}">
                <a16:creationId xmlns:a16="http://schemas.microsoft.com/office/drawing/2014/main" id="{F36CF920-85A3-1F2C-1F0B-4858CB99FCD0}"/>
              </a:ext>
            </a:extLst>
          </p:cNvPr>
          <p:cNvSpPr/>
          <p:nvPr/>
        </p:nvSpPr>
        <p:spPr>
          <a:xfrm rot="5400000">
            <a:off x="6646337" y="4874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BB0BFB-EBC9-AF21-3F39-430831CC002D}"/>
              </a:ext>
            </a:extLst>
          </p:cNvPr>
          <p:cNvSpPr/>
          <p:nvPr/>
        </p:nvSpPr>
        <p:spPr>
          <a:xfrm>
            <a:off x="6741427" y="2678223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Menu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: скругленные верхние углы 35">
            <a:extLst>
              <a:ext uri="{FF2B5EF4-FFF2-40B4-BE49-F238E27FC236}">
                <a16:creationId xmlns:a16="http://schemas.microsoft.com/office/drawing/2014/main" id="{523919D8-BA78-8049-F28F-4E47AC623790}"/>
              </a:ext>
            </a:extLst>
          </p:cNvPr>
          <p:cNvSpPr/>
          <p:nvPr/>
        </p:nvSpPr>
        <p:spPr>
          <a:xfrm rot="5400000">
            <a:off x="6646339" y="2882953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2E58FCAD-1FFE-D876-05A6-75A94D5111EA}"/>
              </a:ext>
            </a:extLst>
          </p:cNvPr>
          <p:cNvSpPr/>
          <p:nvPr/>
        </p:nvSpPr>
        <p:spPr>
          <a:xfrm>
            <a:off x="9885822" y="895289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MuteButton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38" name="Прямоугольник: скругленные верхние углы 37">
            <a:extLst>
              <a:ext uri="{FF2B5EF4-FFF2-40B4-BE49-F238E27FC236}">
                <a16:creationId xmlns:a16="http://schemas.microsoft.com/office/drawing/2014/main" id="{4E07923A-C2D8-EF0F-5927-7DBA703588AC}"/>
              </a:ext>
            </a:extLst>
          </p:cNvPr>
          <p:cNvSpPr/>
          <p:nvPr/>
        </p:nvSpPr>
        <p:spPr>
          <a:xfrm rot="5400000">
            <a:off x="9790734" y="1100019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985047F-12D0-42C3-B6BB-DBEE0AC3DE00}"/>
              </a:ext>
            </a:extLst>
          </p:cNvPr>
          <p:cNvSpPr/>
          <p:nvPr/>
        </p:nvSpPr>
        <p:spPr>
          <a:xfrm>
            <a:off x="9885822" y="1784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MiniMap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: скругленные верхние углы 39">
            <a:extLst>
              <a:ext uri="{FF2B5EF4-FFF2-40B4-BE49-F238E27FC236}">
                <a16:creationId xmlns:a16="http://schemas.microsoft.com/office/drawing/2014/main" id="{FC84C444-A651-7EBC-B10C-4C3766084679}"/>
              </a:ext>
            </a:extLst>
          </p:cNvPr>
          <p:cNvSpPr/>
          <p:nvPr/>
        </p:nvSpPr>
        <p:spPr>
          <a:xfrm rot="5400000">
            <a:off x="9790734" y="1989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B15191F8-E985-33B9-767E-2B19ACF891A5}"/>
              </a:ext>
            </a:extLst>
          </p:cNvPr>
          <p:cNvSpPr/>
          <p:nvPr/>
        </p:nvSpPr>
        <p:spPr>
          <a:xfrm>
            <a:off x="9882739" y="266938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ScoreBoard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: скругленные верхние углы 41">
            <a:extLst>
              <a:ext uri="{FF2B5EF4-FFF2-40B4-BE49-F238E27FC236}">
                <a16:creationId xmlns:a16="http://schemas.microsoft.com/office/drawing/2014/main" id="{B68DEAEC-88A4-9FAB-587A-B02A4B2B1DAE}"/>
              </a:ext>
            </a:extLst>
          </p:cNvPr>
          <p:cNvSpPr/>
          <p:nvPr/>
        </p:nvSpPr>
        <p:spPr>
          <a:xfrm rot="5400000">
            <a:off x="9787651" y="287411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6FE53D54-9496-1B61-7E0C-36255D9C71BC}"/>
              </a:ext>
            </a:extLst>
          </p:cNvPr>
          <p:cNvSpPr/>
          <p:nvPr/>
        </p:nvSpPr>
        <p:spPr>
          <a:xfrm>
            <a:off x="9882739" y="3671692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LivesCounter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4" name="Прямоугольник: скругленные верхние углы 43">
            <a:extLst>
              <a:ext uri="{FF2B5EF4-FFF2-40B4-BE49-F238E27FC236}">
                <a16:creationId xmlns:a16="http://schemas.microsoft.com/office/drawing/2014/main" id="{FDE9039D-0EA6-89B6-9829-BF7B92073385}"/>
              </a:ext>
            </a:extLst>
          </p:cNvPr>
          <p:cNvSpPr/>
          <p:nvPr/>
        </p:nvSpPr>
        <p:spPr>
          <a:xfrm rot="5400000">
            <a:off x="9787651" y="3876422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A9F63494-81A0-931A-1575-01C5C539454E}"/>
              </a:ext>
            </a:extLst>
          </p:cNvPr>
          <p:cNvSpPr/>
          <p:nvPr/>
        </p:nvSpPr>
        <p:spPr>
          <a:xfrm>
            <a:off x="3597031" y="555673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Timer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: скругленные верхние углы 45">
            <a:extLst>
              <a:ext uri="{FF2B5EF4-FFF2-40B4-BE49-F238E27FC236}">
                <a16:creationId xmlns:a16="http://schemas.microsoft.com/office/drawing/2014/main" id="{9BD9EFE2-0CC9-3037-4A8E-FD5013D31304}"/>
              </a:ext>
            </a:extLst>
          </p:cNvPr>
          <p:cNvSpPr/>
          <p:nvPr/>
        </p:nvSpPr>
        <p:spPr>
          <a:xfrm rot="5400000">
            <a:off x="3501943" y="576146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07B5DF4B-DBCE-1F56-7DF9-9B0C0BD1198C}"/>
              </a:ext>
            </a:extLst>
          </p:cNvPr>
          <p:cNvSpPr/>
          <p:nvPr/>
        </p:nvSpPr>
        <p:spPr>
          <a:xfrm>
            <a:off x="9882738" y="4669906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Background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8" name="Прямоугольник: скругленные верхние углы 47">
            <a:extLst>
              <a:ext uri="{FF2B5EF4-FFF2-40B4-BE49-F238E27FC236}">
                <a16:creationId xmlns:a16="http://schemas.microsoft.com/office/drawing/2014/main" id="{58A658EE-A9ED-7D27-C57F-A415AB3CEF71}"/>
              </a:ext>
            </a:extLst>
          </p:cNvPr>
          <p:cNvSpPr/>
          <p:nvPr/>
        </p:nvSpPr>
        <p:spPr>
          <a:xfrm rot="5400000">
            <a:off x="9787650" y="4874636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665123AF-CA2A-DD3B-E3E7-07BB9D91E1DE}"/>
              </a:ext>
            </a:extLst>
          </p:cNvPr>
          <p:cNvSpPr/>
          <p:nvPr/>
        </p:nvSpPr>
        <p:spPr>
          <a:xfrm>
            <a:off x="9882737" y="5554388"/>
            <a:ext cx="1833363" cy="555834"/>
          </a:xfrm>
          <a:prstGeom prst="roundRect">
            <a:avLst>
              <a:gd name="adj" fmla="val 221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chemeClr val="tx1"/>
                </a:solidFill>
              </a:rPr>
              <a:t>NameInut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Прямоугольник: скругленные верхние углы 49">
            <a:extLst>
              <a:ext uri="{FF2B5EF4-FFF2-40B4-BE49-F238E27FC236}">
                <a16:creationId xmlns:a16="http://schemas.microsoft.com/office/drawing/2014/main" id="{A27C4555-2C61-66EA-6261-229495024BE9}"/>
              </a:ext>
            </a:extLst>
          </p:cNvPr>
          <p:cNvSpPr/>
          <p:nvPr/>
        </p:nvSpPr>
        <p:spPr>
          <a:xfrm rot="5400000">
            <a:off x="9787649" y="5759118"/>
            <a:ext cx="336549" cy="146374"/>
          </a:xfrm>
          <a:prstGeom prst="round2SameRect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18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01308C1F-0538-933E-28BB-63BD2564125C}"/>
              </a:ext>
            </a:extLst>
          </p:cNvPr>
          <p:cNvSpPr/>
          <p:nvPr/>
        </p:nvSpPr>
        <p:spPr>
          <a:xfrm rot="1075382">
            <a:off x="-1035674" y="-4334281"/>
            <a:ext cx="10561834" cy="8506630"/>
          </a:xfrm>
          <a:custGeom>
            <a:avLst/>
            <a:gdLst>
              <a:gd name="connsiteX0" fmla="*/ 1207071 w 10120013"/>
              <a:gd name="connsiteY0" fmla="*/ 8715101 h 8983542"/>
              <a:gd name="connsiteX1" fmla="*/ 2931096 w 10120013"/>
              <a:gd name="connsiteY1" fmla="*/ 7200626 h 8983542"/>
              <a:gd name="connsiteX2" fmla="*/ 4778946 w 10120013"/>
              <a:gd name="connsiteY2" fmla="*/ 6467201 h 8983542"/>
              <a:gd name="connsiteX3" fmla="*/ 5950521 w 10120013"/>
              <a:gd name="connsiteY3" fmla="*/ 4771751 h 8983542"/>
              <a:gd name="connsiteX4" fmla="*/ 7379271 w 10120013"/>
              <a:gd name="connsiteY4" fmla="*/ 3590651 h 8983542"/>
              <a:gd name="connsiteX5" fmla="*/ 7998396 w 10120013"/>
              <a:gd name="connsiteY5" fmla="*/ 2009501 h 8983542"/>
              <a:gd name="connsiteX6" fmla="*/ 10112946 w 10120013"/>
              <a:gd name="connsiteY6" fmla="*/ 876026 h 8983542"/>
              <a:gd name="connsiteX7" fmla="*/ 7198296 w 10120013"/>
              <a:gd name="connsiteY7" fmla="*/ 18776 h 8983542"/>
              <a:gd name="connsiteX8" fmla="*/ 349821 w 10120013"/>
              <a:gd name="connsiteY8" fmla="*/ 1123676 h 8983542"/>
              <a:gd name="connsiteX9" fmla="*/ 1207071 w 10120013"/>
              <a:gd name="connsiteY9" fmla="*/ 8715101 h 8983542"/>
              <a:gd name="connsiteX0" fmla="*/ 407628 w 10593546"/>
              <a:gd name="connsiteY0" fmla="*/ 8230050 h 8540810"/>
              <a:gd name="connsiteX1" fmla="*/ 3404629 w 10593546"/>
              <a:gd name="connsiteY1" fmla="*/ 7184801 h 8540810"/>
              <a:gd name="connsiteX2" fmla="*/ 5252479 w 10593546"/>
              <a:gd name="connsiteY2" fmla="*/ 6451376 h 8540810"/>
              <a:gd name="connsiteX3" fmla="*/ 6424054 w 10593546"/>
              <a:gd name="connsiteY3" fmla="*/ 4755926 h 8540810"/>
              <a:gd name="connsiteX4" fmla="*/ 7852804 w 10593546"/>
              <a:gd name="connsiteY4" fmla="*/ 3574826 h 8540810"/>
              <a:gd name="connsiteX5" fmla="*/ 8471929 w 10593546"/>
              <a:gd name="connsiteY5" fmla="*/ 1993676 h 8540810"/>
              <a:gd name="connsiteX6" fmla="*/ 10586479 w 10593546"/>
              <a:gd name="connsiteY6" fmla="*/ 860201 h 8540810"/>
              <a:gd name="connsiteX7" fmla="*/ 7671829 w 10593546"/>
              <a:gd name="connsiteY7" fmla="*/ 2951 h 8540810"/>
              <a:gd name="connsiteX8" fmla="*/ 823354 w 10593546"/>
              <a:gd name="connsiteY8" fmla="*/ 1107851 h 8540810"/>
              <a:gd name="connsiteX9" fmla="*/ 407628 w 10593546"/>
              <a:gd name="connsiteY9" fmla="*/ 8230050 h 8540810"/>
              <a:gd name="connsiteX0" fmla="*/ 407628 w 10593546"/>
              <a:gd name="connsiteY0" fmla="*/ 8230050 h 8549361"/>
              <a:gd name="connsiteX1" fmla="*/ 3404629 w 10593546"/>
              <a:gd name="connsiteY1" fmla="*/ 7184801 h 8549361"/>
              <a:gd name="connsiteX2" fmla="*/ 5328749 w 10593546"/>
              <a:gd name="connsiteY2" fmla="*/ 6006253 h 8549361"/>
              <a:gd name="connsiteX3" fmla="*/ 6424054 w 10593546"/>
              <a:gd name="connsiteY3" fmla="*/ 4755926 h 8549361"/>
              <a:gd name="connsiteX4" fmla="*/ 7852804 w 10593546"/>
              <a:gd name="connsiteY4" fmla="*/ 3574826 h 8549361"/>
              <a:gd name="connsiteX5" fmla="*/ 8471929 w 10593546"/>
              <a:gd name="connsiteY5" fmla="*/ 1993676 h 8549361"/>
              <a:gd name="connsiteX6" fmla="*/ 10586479 w 10593546"/>
              <a:gd name="connsiteY6" fmla="*/ 860201 h 8549361"/>
              <a:gd name="connsiteX7" fmla="*/ 7671829 w 10593546"/>
              <a:gd name="connsiteY7" fmla="*/ 2951 h 8549361"/>
              <a:gd name="connsiteX8" fmla="*/ 823354 w 10593546"/>
              <a:gd name="connsiteY8" fmla="*/ 1107851 h 8549361"/>
              <a:gd name="connsiteX9" fmla="*/ 407628 w 10593546"/>
              <a:gd name="connsiteY9" fmla="*/ 8230050 h 8549361"/>
              <a:gd name="connsiteX0" fmla="*/ 407628 w 10594159"/>
              <a:gd name="connsiteY0" fmla="*/ 8230050 h 8549361"/>
              <a:gd name="connsiteX1" fmla="*/ 3404629 w 10594159"/>
              <a:gd name="connsiteY1" fmla="*/ 7184801 h 8549361"/>
              <a:gd name="connsiteX2" fmla="*/ 5328749 w 10594159"/>
              <a:gd name="connsiteY2" fmla="*/ 6006253 h 8549361"/>
              <a:gd name="connsiteX3" fmla="*/ 6424054 w 10594159"/>
              <a:gd name="connsiteY3" fmla="*/ 4755926 h 8549361"/>
              <a:gd name="connsiteX4" fmla="*/ 6934324 w 10594159"/>
              <a:gd name="connsiteY4" fmla="*/ 3211182 h 8549361"/>
              <a:gd name="connsiteX5" fmla="*/ 8471929 w 10594159"/>
              <a:gd name="connsiteY5" fmla="*/ 1993676 h 8549361"/>
              <a:gd name="connsiteX6" fmla="*/ 10586479 w 10594159"/>
              <a:gd name="connsiteY6" fmla="*/ 860201 h 8549361"/>
              <a:gd name="connsiteX7" fmla="*/ 7671829 w 10594159"/>
              <a:gd name="connsiteY7" fmla="*/ 2951 h 8549361"/>
              <a:gd name="connsiteX8" fmla="*/ 823354 w 10594159"/>
              <a:gd name="connsiteY8" fmla="*/ 1107851 h 8549361"/>
              <a:gd name="connsiteX9" fmla="*/ 407628 w 10594159"/>
              <a:gd name="connsiteY9" fmla="*/ 8230050 h 8549361"/>
              <a:gd name="connsiteX0" fmla="*/ 375303 w 10561834"/>
              <a:gd name="connsiteY0" fmla="*/ 8230050 h 8506630"/>
              <a:gd name="connsiteX1" fmla="*/ 2856294 w 10561834"/>
              <a:gd name="connsiteY1" fmla="*/ 6951265 h 8506630"/>
              <a:gd name="connsiteX2" fmla="*/ 5296424 w 10561834"/>
              <a:gd name="connsiteY2" fmla="*/ 6006253 h 8506630"/>
              <a:gd name="connsiteX3" fmla="*/ 6391729 w 10561834"/>
              <a:gd name="connsiteY3" fmla="*/ 4755926 h 8506630"/>
              <a:gd name="connsiteX4" fmla="*/ 6901999 w 10561834"/>
              <a:gd name="connsiteY4" fmla="*/ 3211182 h 8506630"/>
              <a:gd name="connsiteX5" fmla="*/ 8439604 w 10561834"/>
              <a:gd name="connsiteY5" fmla="*/ 1993676 h 8506630"/>
              <a:gd name="connsiteX6" fmla="*/ 10554154 w 10561834"/>
              <a:gd name="connsiteY6" fmla="*/ 860201 h 8506630"/>
              <a:gd name="connsiteX7" fmla="*/ 7639504 w 10561834"/>
              <a:gd name="connsiteY7" fmla="*/ 2951 h 8506630"/>
              <a:gd name="connsiteX8" fmla="*/ 791029 w 10561834"/>
              <a:gd name="connsiteY8" fmla="*/ 1107851 h 8506630"/>
              <a:gd name="connsiteX9" fmla="*/ 375303 w 10561834"/>
              <a:gd name="connsiteY9" fmla="*/ 8230050 h 850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61834" h="8506630">
                <a:moveTo>
                  <a:pt x="375303" y="8230050"/>
                </a:moveTo>
                <a:cubicBezTo>
                  <a:pt x="719514" y="9203952"/>
                  <a:pt x="2036107" y="7321898"/>
                  <a:pt x="2856294" y="6951265"/>
                </a:cubicBezTo>
                <a:cubicBezTo>
                  <a:pt x="3676481" y="6580632"/>
                  <a:pt x="4707185" y="6372143"/>
                  <a:pt x="5296424" y="6006253"/>
                </a:cubicBezTo>
                <a:cubicBezTo>
                  <a:pt x="5885663" y="5640363"/>
                  <a:pt x="6124133" y="5221771"/>
                  <a:pt x="6391729" y="4755926"/>
                </a:cubicBezTo>
                <a:cubicBezTo>
                  <a:pt x="6659325" y="4290081"/>
                  <a:pt x="6560686" y="3671557"/>
                  <a:pt x="6901999" y="3211182"/>
                </a:cubicBezTo>
                <a:cubicBezTo>
                  <a:pt x="7243312" y="2750807"/>
                  <a:pt x="7830912" y="2385506"/>
                  <a:pt x="8439604" y="1993676"/>
                </a:cubicBezTo>
                <a:cubicBezTo>
                  <a:pt x="9048296" y="1601846"/>
                  <a:pt x="10687504" y="1191988"/>
                  <a:pt x="10554154" y="860201"/>
                </a:cubicBezTo>
                <a:cubicBezTo>
                  <a:pt x="10420804" y="528414"/>
                  <a:pt x="9266691" y="-38324"/>
                  <a:pt x="7639504" y="2951"/>
                </a:cubicBezTo>
                <a:cubicBezTo>
                  <a:pt x="6012317" y="44226"/>
                  <a:pt x="2001729" y="-263332"/>
                  <a:pt x="791029" y="1107851"/>
                </a:cubicBezTo>
                <a:cubicBezTo>
                  <a:pt x="-419671" y="2479034"/>
                  <a:pt x="31092" y="7256148"/>
                  <a:pt x="375303" y="8230050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892F1-2177-133F-3188-5767B23215D8}"/>
              </a:ext>
            </a:extLst>
          </p:cNvPr>
          <p:cNvSpPr txBox="1"/>
          <p:nvPr/>
        </p:nvSpPr>
        <p:spPr>
          <a:xfrm>
            <a:off x="619125" y="4953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Игровой процесс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32BDE7-1C0C-8BE3-E500-BCAE8724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2" y="3073618"/>
            <a:ext cx="3700096" cy="1603375"/>
          </a:xfrm>
          <a:prstGeom prst="roundRect">
            <a:avLst>
              <a:gd name="adj" fmla="val 23107"/>
            </a:avLst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328B72-9211-322A-F128-B1A65CEBF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20632" r="12576" b="20802"/>
          <a:stretch/>
        </p:blipFill>
        <p:spPr>
          <a:xfrm>
            <a:off x="4245243" y="3073618"/>
            <a:ext cx="3700800" cy="1626945"/>
          </a:xfrm>
          <a:prstGeom prst="roundRect">
            <a:avLst>
              <a:gd name="adj" fmla="val 23107"/>
            </a:avLst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4B4E14-9DD7-3B41-9904-86651C566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2" t="20972" r="12969" b="21250"/>
          <a:stretch/>
        </p:blipFill>
        <p:spPr>
          <a:xfrm>
            <a:off x="8289528" y="3073618"/>
            <a:ext cx="3700800" cy="1626945"/>
          </a:xfrm>
          <a:prstGeom prst="roundRect">
            <a:avLst>
              <a:gd name="adj" fmla="val 23107"/>
            </a:avLst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D09E7CA-2014-85EB-5B94-64EB4D077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32" y="1094247"/>
            <a:ext cx="3700096" cy="1626945"/>
          </a:xfrm>
          <a:prstGeom prst="roundRect">
            <a:avLst>
              <a:gd name="adj" fmla="val 23107"/>
            </a:avLst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01AC560-9F4C-6DB7-8E00-22F57C5E8A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111" r="12656" b="21250"/>
          <a:stretch/>
        </p:blipFill>
        <p:spPr>
          <a:xfrm>
            <a:off x="8290232" y="5052989"/>
            <a:ext cx="3700096" cy="1603375"/>
          </a:xfrm>
          <a:prstGeom prst="roundRect">
            <a:avLst>
              <a:gd name="adj" fmla="val 23107"/>
            </a:avLst>
          </a:prstGeom>
        </p:spPr>
      </p:pic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FC389D2F-23BA-976A-3B59-202DE6E14C95}"/>
              </a:ext>
            </a:extLst>
          </p:cNvPr>
          <p:cNvSpPr/>
          <p:nvPr/>
        </p:nvSpPr>
        <p:spPr>
          <a:xfrm>
            <a:off x="3892818" y="3502806"/>
            <a:ext cx="352425" cy="768568"/>
          </a:xfrm>
          <a:prstGeom prst="rightArrow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DFFB77D3-4FB6-BFF5-97E9-26735B11CE86}"/>
              </a:ext>
            </a:extLst>
          </p:cNvPr>
          <p:cNvSpPr/>
          <p:nvPr/>
        </p:nvSpPr>
        <p:spPr>
          <a:xfrm>
            <a:off x="7936389" y="3491021"/>
            <a:ext cx="352425" cy="768568"/>
          </a:xfrm>
          <a:prstGeom prst="rightArrow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E63D9233-6EA0-5ADA-531D-003888B4DA09}"/>
              </a:ext>
            </a:extLst>
          </p:cNvPr>
          <p:cNvSpPr/>
          <p:nvPr/>
        </p:nvSpPr>
        <p:spPr>
          <a:xfrm rot="5400000">
            <a:off x="9963715" y="4492493"/>
            <a:ext cx="352425" cy="768568"/>
          </a:xfrm>
          <a:prstGeom prst="rightArrow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AB39D951-3FC5-DED1-1619-DB039014C803}"/>
              </a:ext>
            </a:extLst>
          </p:cNvPr>
          <p:cNvSpPr/>
          <p:nvPr/>
        </p:nvSpPr>
        <p:spPr>
          <a:xfrm rot="16200000">
            <a:off x="9963716" y="2539003"/>
            <a:ext cx="352425" cy="768568"/>
          </a:xfrm>
          <a:prstGeom prst="rightArrow">
            <a:avLst/>
          </a:pr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Соединитель: изогнутый 37">
            <a:extLst>
              <a:ext uri="{FF2B5EF4-FFF2-40B4-BE49-F238E27FC236}">
                <a16:creationId xmlns:a16="http://schemas.microsoft.com/office/drawing/2014/main" id="{D4317745-B6BA-5B93-2B62-D048DD7FBCAB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6095644" y="1884922"/>
            <a:ext cx="2193173" cy="1188695"/>
          </a:xfrm>
          <a:prstGeom prst="curvedConnector2">
            <a:avLst/>
          </a:prstGeom>
          <a:ln w="76200">
            <a:gradFill flip="none" rotWithShape="1">
              <a:gsLst>
                <a:gs pos="22000">
                  <a:schemeClr val="accent1"/>
                </a:gs>
                <a:gs pos="80000">
                  <a:srgbClr val="7030A0"/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изогнутый 40">
            <a:extLst>
              <a:ext uri="{FF2B5EF4-FFF2-40B4-BE49-F238E27FC236}">
                <a16:creationId xmlns:a16="http://schemas.microsoft.com/office/drawing/2014/main" id="{005E799D-9109-D674-31F2-1E4C1E2AA5C0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6095643" y="4700563"/>
            <a:ext cx="2193172" cy="1217064"/>
          </a:xfrm>
          <a:prstGeom prst="curvedConnector2">
            <a:avLst/>
          </a:prstGeom>
          <a:ln w="76200">
            <a:gradFill flip="none" rotWithShape="1">
              <a:gsLst>
                <a:gs pos="22000">
                  <a:schemeClr val="accent1"/>
                </a:gs>
                <a:gs pos="80000">
                  <a:srgbClr val="7030A0"/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7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id="{046B0DF4-01D9-84E2-9715-13F7A3055E6E}"/>
              </a:ext>
            </a:extLst>
          </p:cNvPr>
          <p:cNvSpPr/>
          <p:nvPr/>
        </p:nvSpPr>
        <p:spPr>
          <a:xfrm>
            <a:off x="1899791" y="1468247"/>
            <a:ext cx="8392418" cy="3921505"/>
          </a:xfrm>
          <a:custGeom>
            <a:avLst/>
            <a:gdLst>
              <a:gd name="connsiteX0" fmla="*/ 2267770 w 8392418"/>
              <a:gd name="connsiteY0" fmla="*/ 390169 h 3921505"/>
              <a:gd name="connsiteX1" fmla="*/ 2816410 w 8392418"/>
              <a:gd name="connsiteY1" fmla="*/ 108229 h 3921505"/>
              <a:gd name="connsiteX2" fmla="*/ 3555550 w 8392418"/>
              <a:gd name="connsiteY2" fmla="*/ 24409 h 3921505"/>
              <a:gd name="connsiteX3" fmla="*/ 4904290 w 8392418"/>
              <a:gd name="connsiteY3" fmla="*/ 519709 h 3921505"/>
              <a:gd name="connsiteX4" fmla="*/ 6085390 w 8392418"/>
              <a:gd name="connsiteY4" fmla="*/ 298729 h 3921505"/>
              <a:gd name="connsiteX5" fmla="*/ 7258870 w 8392418"/>
              <a:gd name="connsiteY5" fmla="*/ 573049 h 3921505"/>
              <a:gd name="connsiteX6" fmla="*/ 7647490 w 8392418"/>
              <a:gd name="connsiteY6" fmla="*/ 1479829 h 3921505"/>
              <a:gd name="connsiteX7" fmla="*/ 8340910 w 8392418"/>
              <a:gd name="connsiteY7" fmla="*/ 2302789 h 3921505"/>
              <a:gd name="connsiteX8" fmla="*/ 8104690 w 8392418"/>
              <a:gd name="connsiteY8" fmla="*/ 3621049 h 3921505"/>
              <a:gd name="connsiteX9" fmla="*/ 6230170 w 8392418"/>
              <a:gd name="connsiteY9" fmla="*/ 3491509 h 3921505"/>
              <a:gd name="connsiteX10" fmla="*/ 4767130 w 8392418"/>
              <a:gd name="connsiteY10" fmla="*/ 3918229 h 3921505"/>
              <a:gd name="connsiteX11" fmla="*/ 3281230 w 8392418"/>
              <a:gd name="connsiteY11" fmla="*/ 3224809 h 3921505"/>
              <a:gd name="connsiteX12" fmla="*/ 1124770 w 8392418"/>
              <a:gd name="connsiteY12" fmla="*/ 3323869 h 3921505"/>
              <a:gd name="connsiteX13" fmla="*/ 4630 w 8392418"/>
              <a:gd name="connsiteY13" fmla="*/ 1837969 h 3921505"/>
              <a:gd name="connsiteX14" fmla="*/ 789490 w 8392418"/>
              <a:gd name="connsiteY14" fmla="*/ 534949 h 3921505"/>
              <a:gd name="connsiteX15" fmla="*/ 2267770 w 8392418"/>
              <a:gd name="connsiteY15" fmla="*/ 390169 h 392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418" h="3921505">
                <a:moveTo>
                  <a:pt x="2267770" y="390169"/>
                </a:moveTo>
                <a:cubicBezTo>
                  <a:pt x="2605590" y="319049"/>
                  <a:pt x="2601780" y="169189"/>
                  <a:pt x="2816410" y="108229"/>
                </a:cubicBezTo>
                <a:cubicBezTo>
                  <a:pt x="3031040" y="47269"/>
                  <a:pt x="3207570" y="-44171"/>
                  <a:pt x="3555550" y="24409"/>
                </a:cubicBezTo>
                <a:cubicBezTo>
                  <a:pt x="3903530" y="92989"/>
                  <a:pt x="4482650" y="473989"/>
                  <a:pt x="4904290" y="519709"/>
                </a:cubicBezTo>
                <a:cubicBezTo>
                  <a:pt x="5325930" y="565429"/>
                  <a:pt x="5692960" y="289839"/>
                  <a:pt x="6085390" y="298729"/>
                </a:cubicBezTo>
                <a:cubicBezTo>
                  <a:pt x="6477820" y="307619"/>
                  <a:pt x="6998520" y="376199"/>
                  <a:pt x="7258870" y="573049"/>
                </a:cubicBezTo>
                <a:cubicBezTo>
                  <a:pt x="7519220" y="769899"/>
                  <a:pt x="7467150" y="1191539"/>
                  <a:pt x="7647490" y="1479829"/>
                </a:cubicBezTo>
                <a:cubicBezTo>
                  <a:pt x="7827830" y="1768119"/>
                  <a:pt x="8264710" y="1945919"/>
                  <a:pt x="8340910" y="2302789"/>
                </a:cubicBezTo>
                <a:cubicBezTo>
                  <a:pt x="8417110" y="2659659"/>
                  <a:pt x="8456480" y="3422929"/>
                  <a:pt x="8104690" y="3621049"/>
                </a:cubicBezTo>
                <a:cubicBezTo>
                  <a:pt x="7752900" y="3819169"/>
                  <a:pt x="6786430" y="3441979"/>
                  <a:pt x="6230170" y="3491509"/>
                </a:cubicBezTo>
                <a:cubicBezTo>
                  <a:pt x="5673910" y="3541039"/>
                  <a:pt x="5258620" y="3962679"/>
                  <a:pt x="4767130" y="3918229"/>
                </a:cubicBezTo>
                <a:cubicBezTo>
                  <a:pt x="4275640" y="3873779"/>
                  <a:pt x="3888290" y="3323869"/>
                  <a:pt x="3281230" y="3224809"/>
                </a:cubicBezTo>
                <a:cubicBezTo>
                  <a:pt x="2674170" y="3125749"/>
                  <a:pt x="1670870" y="3555009"/>
                  <a:pt x="1124770" y="3323869"/>
                </a:cubicBezTo>
                <a:cubicBezTo>
                  <a:pt x="578670" y="3092729"/>
                  <a:pt x="60510" y="2302789"/>
                  <a:pt x="4630" y="1837969"/>
                </a:cubicBezTo>
                <a:cubicBezTo>
                  <a:pt x="-51250" y="1373149"/>
                  <a:pt x="409760" y="773709"/>
                  <a:pt x="789490" y="534949"/>
                </a:cubicBezTo>
                <a:cubicBezTo>
                  <a:pt x="1169220" y="296189"/>
                  <a:pt x="1929950" y="461289"/>
                  <a:pt x="2267770" y="39016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1">
                  <a:lumMod val="75000"/>
                </a:schemeClr>
              </a:gs>
              <a:gs pos="92000">
                <a:srgbClr val="7030A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7DBAC-874C-274D-EEAE-E51E930814B3}"/>
              </a:ext>
            </a:extLst>
          </p:cNvPr>
          <p:cNvSpPr txBox="1"/>
          <p:nvPr/>
        </p:nvSpPr>
        <p:spPr>
          <a:xfrm>
            <a:off x="2949892" y="3105833"/>
            <a:ext cx="629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9576686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47</Words>
  <Application>Microsoft Office PowerPoint</Application>
  <PresentationFormat>Широкоэкранный</PresentationFormat>
  <Paragraphs>36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ASUS</cp:lastModifiedBy>
  <cp:revision>18</cp:revision>
  <dcterms:created xsi:type="dcterms:W3CDTF">2023-01-28T21:54:03Z</dcterms:created>
  <dcterms:modified xsi:type="dcterms:W3CDTF">2023-01-29T22:30:00Z</dcterms:modified>
</cp:coreProperties>
</file>